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69" r:id="rId3"/>
    <p:sldId id="257" r:id="rId4"/>
    <p:sldId id="258" r:id="rId5"/>
    <p:sldId id="259" r:id="rId6"/>
    <p:sldId id="276" r:id="rId7"/>
    <p:sldId id="280" r:id="rId8"/>
    <p:sldId id="279" r:id="rId9"/>
    <p:sldId id="260" r:id="rId10"/>
    <p:sldId id="281" r:id="rId11"/>
    <p:sldId id="288" r:id="rId12"/>
    <p:sldId id="285" r:id="rId13"/>
    <p:sldId id="286" r:id="rId14"/>
    <p:sldId id="287" r:id="rId15"/>
    <p:sldId id="261" r:id="rId16"/>
    <p:sldId id="283" r:id="rId17"/>
    <p:sldId id="289" r:id="rId18"/>
    <p:sldId id="290" r:id="rId19"/>
    <p:sldId id="291" r:id="rId20"/>
    <p:sldId id="292" r:id="rId21"/>
    <p:sldId id="293" r:id="rId22"/>
    <p:sldId id="304" r:id="rId23"/>
    <p:sldId id="306" r:id="rId24"/>
    <p:sldId id="294" r:id="rId25"/>
    <p:sldId id="295" r:id="rId26"/>
    <p:sldId id="262" r:id="rId27"/>
    <p:sldId id="308" r:id="rId28"/>
    <p:sldId id="296" r:id="rId29"/>
    <p:sldId id="307" r:id="rId30"/>
    <p:sldId id="298" r:id="rId31"/>
    <p:sldId id="299" r:id="rId32"/>
    <p:sldId id="310" r:id="rId33"/>
    <p:sldId id="302" r:id="rId34"/>
    <p:sldId id="300" r:id="rId35"/>
    <p:sldId id="305" r:id="rId36"/>
    <p:sldId id="303" r:id="rId37"/>
  </p:sldIdLst>
  <p:sldSz cx="18288000" cy="10287000"/>
  <p:notesSz cx="6858000" cy="9144000"/>
  <p:embeddedFontLst>
    <p:embeddedFont>
      <p:font typeface="ADLaM Display" panose="020B0604020202020204" charset="0"/>
      <p:regular r:id="rId39"/>
    </p:embeddedFont>
    <p:embeddedFont>
      <p:font typeface="Arial Bold" panose="020B0704020202020204" pitchFamily="34" charset="0"/>
      <p:regular r:id="rId40"/>
      <p:bold r:id="rId41"/>
    </p:embeddedFont>
    <p:embeddedFont>
      <p:font typeface="Gotham" panose="020B0604020202020204" charset="0"/>
      <p:regular r:id="rId42"/>
    </p:embeddedFont>
    <p:embeddedFont>
      <p:font typeface="Gotham Bold" panose="020B0604020202020204" charset="0"/>
      <p:regular r:id="rId43"/>
      <p:bold r:id="rId44"/>
    </p:embeddedFont>
    <p:embeddedFont>
      <p:font typeface="ITC Avant Garde Gothic Bold" panose="020B0604020202020204" charset="0"/>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ACC6"/>
    <a:srgbClr val="FAF6F6"/>
    <a:srgbClr val="014959"/>
    <a:srgbClr val="A1D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C653C-EED0-2118-8850-5AB95028B7C5}" v="2" dt="2024-05-22T23:58:13.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ina Chen" userId="85769499-2cb3-4f68-bd56-7a6b33581bcd" providerId="ADAL" clId="{4B33398B-7A0F-9548-AE9E-EAFF9022A7B4}"/>
    <pc:docChg chg="undo custSel modSld">
      <pc:chgData name="Reina Chen" userId="85769499-2cb3-4f68-bd56-7a6b33581bcd" providerId="ADAL" clId="{4B33398B-7A0F-9548-AE9E-EAFF9022A7B4}" dt="2024-05-17T03:05:26.865" v="171" actId="1076"/>
      <pc:docMkLst>
        <pc:docMk/>
      </pc:docMkLst>
      <pc:sldChg chg="modSp mod">
        <pc:chgData name="Reina Chen" userId="85769499-2cb3-4f68-bd56-7a6b33581bcd" providerId="ADAL" clId="{4B33398B-7A0F-9548-AE9E-EAFF9022A7B4}" dt="2024-05-17T03:04:52.044" v="162" actId="113"/>
        <pc:sldMkLst>
          <pc:docMk/>
          <pc:sldMk cId="0" sldId="262"/>
        </pc:sldMkLst>
        <pc:spChg chg="mod">
          <ac:chgData name="Reina Chen" userId="85769499-2cb3-4f68-bd56-7a6b33581bcd" providerId="ADAL" clId="{4B33398B-7A0F-9548-AE9E-EAFF9022A7B4}" dt="2024-05-17T03:04:52.044" v="162" actId="113"/>
          <ac:spMkLst>
            <pc:docMk/>
            <pc:sldMk cId="0" sldId="262"/>
            <ac:spMk id="17" creationId="{00000000-0000-0000-0000-000000000000}"/>
          </ac:spMkLst>
        </pc:spChg>
      </pc:sldChg>
      <pc:sldChg chg="addSp delSp modSp mod">
        <pc:chgData name="Reina Chen" userId="85769499-2cb3-4f68-bd56-7a6b33581bcd" providerId="ADAL" clId="{4B33398B-7A0F-9548-AE9E-EAFF9022A7B4}" dt="2024-05-17T02:54:44.094" v="64" actId="1076"/>
        <pc:sldMkLst>
          <pc:docMk/>
          <pc:sldMk cId="0" sldId="269"/>
        </pc:sldMkLst>
        <pc:spChg chg="del">
          <ac:chgData name="Reina Chen" userId="85769499-2cb3-4f68-bd56-7a6b33581bcd" providerId="ADAL" clId="{4B33398B-7A0F-9548-AE9E-EAFF9022A7B4}" dt="2024-05-17T02:53:47.724" v="26" actId="478"/>
          <ac:spMkLst>
            <pc:docMk/>
            <pc:sldMk cId="0" sldId="269"/>
            <ac:spMk id="24" creationId="{00000000-0000-0000-0000-000000000000}"/>
          </ac:spMkLst>
        </pc:spChg>
        <pc:spChg chg="add mod">
          <ac:chgData name="Reina Chen" userId="85769499-2cb3-4f68-bd56-7a6b33581bcd" providerId="ADAL" clId="{4B33398B-7A0F-9548-AE9E-EAFF9022A7B4}" dt="2024-05-17T02:54:44.094" v="64" actId="1076"/>
          <ac:spMkLst>
            <pc:docMk/>
            <pc:sldMk cId="0" sldId="269"/>
            <ac:spMk id="27" creationId="{CC5045DC-DEA0-DF75-7C4B-19387657DB7B}"/>
          </ac:spMkLst>
        </pc:spChg>
        <pc:spChg chg="del">
          <ac:chgData name="Reina Chen" userId="85769499-2cb3-4f68-bd56-7a6b33581bcd" providerId="ADAL" clId="{4B33398B-7A0F-9548-AE9E-EAFF9022A7B4}" dt="2024-05-17T02:53:46.065" v="25" actId="478"/>
          <ac:spMkLst>
            <pc:docMk/>
            <pc:sldMk cId="0" sldId="269"/>
            <ac:spMk id="29" creationId="{00000000-0000-0000-0000-000000000000}"/>
          </ac:spMkLst>
        </pc:spChg>
        <pc:spChg chg="del">
          <ac:chgData name="Reina Chen" userId="85769499-2cb3-4f68-bd56-7a6b33581bcd" providerId="ADAL" clId="{4B33398B-7A0F-9548-AE9E-EAFF9022A7B4}" dt="2024-05-17T02:53:49.104" v="27" actId="478"/>
          <ac:spMkLst>
            <pc:docMk/>
            <pc:sldMk cId="0" sldId="269"/>
            <ac:spMk id="34" creationId="{00000000-0000-0000-0000-000000000000}"/>
          </ac:spMkLst>
        </pc:spChg>
        <pc:spChg chg="del">
          <ac:chgData name="Reina Chen" userId="85769499-2cb3-4f68-bd56-7a6b33581bcd" providerId="ADAL" clId="{4B33398B-7A0F-9548-AE9E-EAFF9022A7B4}" dt="2024-05-17T02:53:50.776" v="28" actId="478"/>
          <ac:spMkLst>
            <pc:docMk/>
            <pc:sldMk cId="0" sldId="269"/>
            <ac:spMk id="39" creationId="{00000000-0000-0000-0000-000000000000}"/>
          </ac:spMkLst>
        </pc:spChg>
        <pc:grpChg chg="mod">
          <ac:chgData name="Reina Chen" userId="85769499-2cb3-4f68-bd56-7a6b33581bcd" providerId="ADAL" clId="{4B33398B-7A0F-9548-AE9E-EAFF9022A7B4}" dt="2024-05-17T02:53:24.612" v="19" actId="164"/>
          <ac:grpSpMkLst>
            <pc:docMk/>
            <pc:sldMk cId="0" sldId="269"/>
            <ac:grpSpMk id="8" creationId="{00000000-0000-0000-0000-000000000000}"/>
          </ac:grpSpMkLst>
        </pc:grpChg>
        <pc:grpChg chg="mod">
          <ac:chgData name="Reina Chen" userId="85769499-2cb3-4f68-bd56-7a6b33581bcd" providerId="ADAL" clId="{4B33398B-7A0F-9548-AE9E-EAFF9022A7B4}" dt="2024-05-17T02:53:16.929" v="18" actId="164"/>
          <ac:grpSpMkLst>
            <pc:docMk/>
            <pc:sldMk cId="0" sldId="269"/>
            <ac:grpSpMk id="11" creationId="{00000000-0000-0000-0000-000000000000}"/>
          </ac:grpSpMkLst>
        </pc:grpChg>
        <pc:grpChg chg="mod">
          <ac:chgData name="Reina Chen" userId="85769499-2cb3-4f68-bd56-7a6b33581bcd" providerId="ADAL" clId="{4B33398B-7A0F-9548-AE9E-EAFF9022A7B4}" dt="2024-05-17T02:53:28.347" v="20" actId="164"/>
          <ac:grpSpMkLst>
            <pc:docMk/>
            <pc:sldMk cId="0" sldId="269"/>
            <ac:grpSpMk id="14" creationId="{00000000-0000-0000-0000-000000000000}"/>
          </ac:grpSpMkLst>
        </pc:grpChg>
        <pc:grpChg chg="mod">
          <ac:chgData name="Reina Chen" userId="85769499-2cb3-4f68-bd56-7a6b33581bcd" providerId="ADAL" clId="{4B33398B-7A0F-9548-AE9E-EAFF9022A7B4}" dt="2024-05-17T02:53:13.192" v="17" actId="164"/>
          <ac:grpSpMkLst>
            <pc:docMk/>
            <pc:sldMk cId="0" sldId="269"/>
            <ac:grpSpMk id="17" creationId="{00000000-0000-0000-0000-000000000000}"/>
          </ac:grpSpMkLst>
        </pc:grpChg>
        <pc:grpChg chg="del">
          <ac:chgData name="Reina Chen" userId="85769499-2cb3-4f68-bd56-7a6b33581bcd" providerId="ADAL" clId="{4B33398B-7A0F-9548-AE9E-EAFF9022A7B4}" dt="2024-05-17T02:52:29.482" v="5" actId="478"/>
          <ac:grpSpMkLst>
            <pc:docMk/>
            <pc:sldMk cId="0" sldId="269"/>
            <ac:grpSpMk id="20" creationId="{00000000-0000-0000-0000-000000000000}"/>
          </ac:grpSpMkLst>
        </pc:grpChg>
        <pc:grpChg chg="del mod">
          <ac:chgData name="Reina Chen" userId="85769499-2cb3-4f68-bd56-7a6b33581bcd" providerId="ADAL" clId="{4B33398B-7A0F-9548-AE9E-EAFF9022A7B4}" dt="2024-05-17T02:53:47.724" v="26" actId="478"/>
          <ac:grpSpMkLst>
            <pc:docMk/>
            <pc:sldMk cId="0" sldId="269"/>
            <ac:grpSpMk id="23" creationId="{00000000-0000-0000-0000-000000000000}"/>
          </ac:grpSpMkLst>
        </pc:grpChg>
        <pc:grpChg chg="del mod">
          <ac:chgData name="Reina Chen" userId="85769499-2cb3-4f68-bd56-7a6b33581bcd" providerId="ADAL" clId="{4B33398B-7A0F-9548-AE9E-EAFF9022A7B4}" dt="2024-05-17T02:53:46.065" v="25" actId="478"/>
          <ac:grpSpMkLst>
            <pc:docMk/>
            <pc:sldMk cId="0" sldId="269"/>
            <ac:grpSpMk id="28" creationId="{00000000-0000-0000-0000-000000000000}"/>
          </ac:grpSpMkLst>
        </pc:grpChg>
        <pc:grpChg chg="add mod">
          <ac:chgData name="Reina Chen" userId="85769499-2cb3-4f68-bd56-7a6b33581bcd" providerId="ADAL" clId="{4B33398B-7A0F-9548-AE9E-EAFF9022A7B4}" dt="2024-05-17T02:53:36.945" v="21" actId="14100"/>
          <ac:grpSpMkLst>
            <pc:docMk/>
            <pc:sldMk cId="0" sldId="269"/>
            <ac:grpSpMk id="31" creationId="{734FF6D5-ED04-D3E3-A46E-50AF6C3C4549}"/>
          </ac:grpSpMkLst>
        </pc:grpChg>
        <pc:grpChg chg="add mod">
          <ac:chgData name="Reina Chen" userId="85769499-2cb3-4f68-bd56-7a6b33581bcd" providerId="ADAL" clId="{4B33398B-7A0F-9548-AE9E-EAFF9022A7B4}" dt="2024-05-17T02:53:36.945" v="21" actId="14100"/>
          <ac:grpSpMkLst>
            <pc:docMk/>
            <pc:sldMk cId="0" sldId="269"/>
            <ac:grpSpMk id="32" creationId="{E9F6E7FD-7A23-3D22-2742-EF9599DD9497}"/>
          </ac:grpSpMkLst>
        </pc:grpChg>
        <pc:grpChg chg="del mod">
          <ac:chgData name="Reina Chen" userId="85769499-2cb3-4f68-bd56-7a6b33581bcd" providerId="ADAL" clId="{4B33398B-7A0F-9548-AE9E-EAFF9022A7B4}" dt="2024-05-17T02:53:49.104" v="27" actId="478"/>
          <ac:grpSpMkLst>
            <pc:docMk/>
            <pc:sldMk cId="0" sldId="269"/>
            <ac:grpSpMk id="33" creationId="{00000000-0000-0000-0000-000000000000}"/>
          </ac:grpSpMkLst>
        </pc:grpChg>
        <pc:grpChg chg="add mod">
          <ac:chgData name="Reina Chen" userId="85769499-2cb3-4f68-bd56-7a6b33581bcd" providerId="ADAL" clId="{4B33398B-7A0F-9548-AE9E-EAFF9022A7B4}" dt="2024-05-17T02:53:36.945" v="21" actId="14100"/>
          <ac:grpSpMkLst>
            <pc:docMk/>
            <pc:sldMk cId="0" sldId="269"/>
            <ac:grpSpMk id="36" creationId="{E5AA8C55-B975-F658-80E7-124470565D25}"/>
          </ac:grpSpMkLst>
        </pc:grpChg>
        <pc:grpChg chg="add mod">
          <ac:chgData name="Reina Chen" userId="85769499-2cb3-4f68-bd56-7a6b33581bcd" providerId="ADAL" clId="{4B33398B-7A0F-9548-AE9E-EAFF9022A7B4}" dt="2024-05-17T02:53:36.945" v="21" actId="14100"/>
          <ac:grpSpMkLst>
            <pc:docMk/>
            <pc:sldMk cId="0" sldId="269"/>
            <ac:grpSpMk id="37" creationId="{3C73B2B7-A18A-3C3A-8619-21D02BA09E86}"/>
          </ac:grpSpMkLst>
        </pc:grpChg>
        <pc:grpChg chg="del mod">
          <ac:chgData name="Reina Chen" userId="85769499-2cb3-4f68-bd56-7a6b33581bcd" providerId="ADAL" clId="{4B33398B-7A0F-9548-AE9E-EAFF9022A7B4}" dt="2024-05-17T02:53:50.776" v="28" actId="478"/>
          <ac:grpSpMkLst>
            <pc:docMk/>
            <pc:sldMk cId="0" sldId="269"/>
            <ac:grpSpMk id="38" creationId="{00000000-0000-0000-0000-000000000000}"/>
          </ac:grpSpMkLst>
        </pc:grpChg>
        <pc:grpChg chg="del">
          <ac:chgData name="Reina Chen" userId="85769499-2cb3-4f68-bd56-7a6b33581bcd" providerId="ADAL" clId="{4B33398B-7A0F-9548-AE9E-EAFF9022A7B4}" dt="2024-05-17T02:52:29.482" v="5" actId="478"/>
          <ac:grpSpMkLst>
            <pc:docMk/>
            <pc:sldMk cId="0" sldId="269"/>
            <ac:grpSpMk id="43" creationId="{00000000-0000-0000-0000-000000000000}"/>
          </ac:grpSpMkLst>
        </pc:grpChg>
        <pc:picChg chg="add del mod">
          <ac:chgData name="Reina Chen" userId="85769499-2cb3-4f68-bd56-7a6b33581bcd" providerId="ADAL" clId="{4B33398B-7A0F-9548-AE9E-EAFF9022A7B4}" dt="2024-05-17T02:53:44.926" v="24" actId="21"/>
          <ac:picMkLst>
            <pc:docMk/>
            <pc:sldMk cId="0" sldId="269"/>
            <ac:picMk id="26" creationId="{452E4199-420F-291E-5A90-2F17F1E0E386}"/>
          </ac:picMkLst>
        </pc:picChg>
        <pc:picChg chg="add mod">
          <ac:chgData name="Reina Chen" userId="85769499-2cb3-4f68-bd56-7a6b33581bcd" providerId="ADAL" clId="{4B33398B-7A0F-9548-AE9E-EAFF9022A7B4}" dt="2024-05-17T02:54:36.272" v="62" actId="1076"/>
          <ac:picMkLst>
            <pc:docMk/>
            <pc:sldMk cId="0" sldId="269"/>
            <ac:picMk id="41" creationId="{4764A8E7-14D6-1F98-692C-AF0747A09907}"/>
          </ac:picMkLst>
        </pc:picChg>
      </pc:sldChg>
      <pc:sldChg chg="addSp delSp modSp mod">
        <pc:chgData name="Reina Chen" userId="85769499-2cb3-4f68-bd56-7a6b33581bcd" providerId="ADAL" clId="{4B33398B-7A0F-9548-AE9E-EAFF9022A7B4}" dt="2024-05-17T02:52:16.725" v="1" actId="21"/>
        <pc:sldMkLst>
          <pc:docMk/>
          <pc:sldMk cId="1802259659" sldId="274"/>
        </pc:sldMkLst>
        <pc:picChg chg="add del mod">
          <ac:chgData name="Reina Chen" userId="85769499-2cb3-4f68-bd56-7a6b33581bcd" providerId="ADAL" clId="{4B33398B-7A0F-9548-AE9E-EAFF9022A7B4}" dt="2024-05-17T02:52:16.725" v="1" actId="21"/>
          <ac:picMkLst>
            <pc:docMk/>
            <pc:sldMk cId="1802259659" sldId="274"/>
            <ac:picMk id="4" creationId="{703DE52C-3601-BEE4-EACD-D507788B37C6}"/>
          </ac:picMkLst>
        </pc:picChg>
      </pc:sldChg>
      <pc:sldChg chg="delSp modSp mod">
        <pc:chgData name="Reina Chen" userId="85769499-2cb3-4f68-bd56-7a6b33581bcd" providerId="ADAL" clId="{4B33398B-7A0F-9548-AE9E-EAFF9022A7B4}" dt="2024-05-17T02:56:47.563" v="109" actId="478"/>
        <pc:sldMkLst>
          <pc:docMk/>
          <pc:sldMk cId="3076047931" sldId="279"/>
        </pc:sldMkLst>
        <pc:spChg chg="mod">
          <ac:chgData name="Reina Chen" userId="85769499-2cb3-4f68-bd56-7a6b33581bcd" providerId="ADAL" clId="{4B33398B-7A0F-9548-AE9E-EAFF9022A7B4}" dt="2024-05-17T02:56:42.180" v="107" actId="14100"/>
          <ac:spMkLst>
            <pc:docMk/>
            <pc:sldMk cId="3076047931" sldId="279"/>
            <ac:spMk id="54" creationId="{13ED6303-64C8-FABA-16D8-1132184A8DBB}"/>
          </ac:spMkLst>
        </pc:spChg>
        <pc:spChg chg="del">
          <ac:chgData name="Reina Chen" userId="85769499-2cb3-4f68-bd56-7a6b33581bcd" providerId="ADAL" clId="{4B33398B-7A0F-9548-AE9E-EAFF9022A7B4}" dt="2024-05-17T02:56:47.563" v="109" actId="478"/>
          <ac:spMkLst>
            <pc:docMk/>
            <pc:sldMk cId="3076047931" sldId="279"/>
            <ac:spMk id="60" creationId="{CA0A848E-37EF-B6EA-D572-79F78EC1D808}"/>
          </ac:spMkLst>
        </pc:spChg>
        <pc:grpChg chg="mod">
          <ac:chgData name="Reina Chen" userId="85769499-2cb3-4f68-bd56-7a6b33581bcd" providerId="ADAL" clId="{4B33398B-7A0F-9548-AE9E-EAFF9022A7B4}" dt="2024-05-17T02:56:45.416" v="108" actId="14100"/>
          <ac:grpSpMkLst>
            <pc:docMk/>
            <pc:sldMk cId="3076047931" sldId="279"/>
            <ac:grpSpMk id="57" creationId="{422AC2F5-CDCC-0A95-EF64-FC41E79A8D85}"/>
          </ac:grpSpMkLst>
        </pc:grpChg>
      </pc:sldChg>
      <pc:sldChg chg="addSp delSp modSp mod">
        <pc:chgData name="Reina Chen" userId="85769499-2cb3-4f68-bd56-7a6b33581bcd" providerId="ADAL" clId="{4B33398B-7A0F-9548-AE9E-EAFF9022A7B4}" dt="2024-05-17T02:56:26.622" v="83" actId="20577"/>
        <pc:sldMkLst>
          <pc:docMk/>
          <pc:sldMk cId="3427942732" sldId="280"/>
        </pc:sldMkLst>
        <pc:spChg chg="mod">
          <ac:chgData name="Reina Chen" userId="85769499-2cb3-4f68-bd56-7a6b33581bcd" providerId="ADAL" clId="{4B33398B-7A0F-9548-AE9E-EAFF9022A7B4}" dt="2024-05-17T02:56:26.622" v="83" actId="20577"/>
          <ac:spMkLst>
            <pc:docMk/>
            <pc:sldMk cId="3427942732" sldId="280"/>
            <ac:spMk id="2" creationId="{2F61C355-5CB7-71B9-B3C8-3A397056C9F4}"/>
          </ac:spMkLst>
        </pc:spChg>
        <pc:spChg chg="mod">
          <ac:chgData name="Reina Chen" userId="85769499-2cb3-4f68-bd56-7a6b33581bcd" providerId="ADAL" clId="{4B33398B-7A0F-9548-AE9E-EAFF9022A7B4}" dt="2024-05-17T02:56:09.798" v="67" actId="113"/>
          <ac:spMkLst>
            <pc:docMk/>
            <pc:sldMk cId="3427942732" sldId="280"/>
            <ac:spMk id="3" creationId="{005387EF-D9BB-FEAE-DC91-18CCB1BA43E6}"/>
          </ac:spMkLst>
        </pc:spChg>
        <pc:spChg chg="del">
          <ac:chgData name="Reina Chen" userId="85769499-2cb3-4f68-bd56-7a6b33581bcd" providerId="ADAL" clId="{4B33398B-7A0F-9548-AE9E-EAFF9022A7B4}" dt="2024-05-17T02:56:03.449" v="65" actId="478"/>
          <ac:spMkLst>
            <pc:docMk/>
            <pc:sldMk cId="3427942732" sldId="280"/>
            <ac:spMk id="5" creationId="{2B7EE9CF-EA36-79AD-848A-8EC9B957CD8F}"/>
          </ac:spMkLst>
        </pc:spChg>
        <pc:spChg chg="add del mod">
          <ac:chgData name="Reina Chen" userId="85769499-2cb3-4f68-bd56-7a6b33581bcd" providerId="ADAL" clId="{4B33398B-7A0F-9548-AE9E-EAFF9022A7B4}" dt="2024-05-17T02:56:20.498" v="70" actId="478"/>
          <ac:spMkLst>
            <pc:docMk/>
            <pc:sldMk cId="3427942732" sldId="280"/>
            <ac:spMk id="6" creationId="{250F2D41-F780-4C8C-D12C-43E465BE2B14}"/>
          </ac:spMkLst>
        </pc:spChg>
      </pc:sldChg>
      <pc:sldChg chg="addSp delSp modSp mod">
        <pc:chgData name="Reina Chen" userId="85769499-2cb3-4f68-bd56-7a6b33581bcd" providerId="ADAL" clId="{4B33398B-7A0F-9548-AE9E-EAFF9022A7B4}" dt="2024-05-17T02:58:19.789" v="130" actId="115"/>
        <pc:sldMkLst>
          <pc:docMk/>
          <pc:sldMk cId="1886745" sldId="304"/>
        </pc:sldMkLst>
        <pc:spChg chg="add mod">
          <ac:chgData name="Reina Chen" userId="85769499-2cb3-4f68-bd56-7a6b33581bcd" providerId="ADAL" clId="{4B33398B-7A0F-9548-AE9E-EAFF9022A7B4}" dt="2024-05-17T02:58:19.789" v="130" actId="115"/>
          <ac:spMkLst>
            <pc:docMk/>
            <pc:sldMk cId="1886745" sldId="304"/>
            <ac:spMk id="2" creationId="{581B7D2B-E7B2-3E14-8998-25FCE9BA1B72}"/>
          </ac:spMkLst>
        </pc:spChg>
        <pc:spChg chg="del mod">
          <ac:chgData name="Reina Chen" userId="85769499-2cb3-4f68-bd56-7a6b33581bcd" providerId="ADAL" clId="{4B33398B-7A0F-9548-AE9E-EAFF9022A7B4}" dt="2024-05-17T02:57:52.520" v="120" actId="478"/>
          <ac:spMkLst>
            <pc:docMk/>
            <pc:sldMk cId="1886745" sldId="304"/>
            <ac:spMk id="3" creationId="{42D7C61B-2817-D560-8EAE-0D5B43974A25}"/>
          </ac:spMkLst>
        </pc:spChg>
      </pc:sldChg>
      <pc:sldChg chg="addSp delSp modSp mod">
        <pc:chgData name="Reina Chen" userId="85769499-2cb3-4f68-bd56-7a6b33581bcd" providerId="ADAL" clId="{4B33398B-7A0F-9548-AE9E-EAFF9022A7B4}" dt="2024-05-17T03:04:01.519" v="144" actId="404"/>
        <pc:sldMkLst>
          <pc:docMk/>
          <pc:sldMk cId="4233106814" sldId="306"/>
        </pc:sldMkLst>
        <pc:spChg chg="del mod">
          <ac:chgData name="Reina Chen" userId="85769499-2cb3-4f68-bd56-7a6b33581bcd" providerId="ADAL" clId="{4B33398B-7A0F-9548-AE9E-EAFF9022A7B4}" dt="2024-05-17T03:03:46.675" v="140" actId="478"/>
          <ac:spMkLst>
            <pc:docMk/>
            <pc:sldMk cId="4233106814" sldId="306"/>
            <ac:spMk id="3" creationId="{42D7C61B-2817-D560-8EAE-0D5B43974A25}"/>
          </ac:spMkLst>
        </pc:spChg>
        <pc:spChg chg="mod">
          <ac:chgData name="Reina Chen" userId="85769499-2cb3-4f68-bd56-7a6b33581bcd" providerId="ADAL" clId="{4B33398B-7A0F-9548-AE9E-EAFF9022A7B4}" dt="2024-05-17T02:58:59.582" v="134"/>
          <ac:spMkLst>
            <pc:docMk/>
            <pc:sldMk cId="4233106814" sldId="306"/>
            <ac:spMk id="4" creationId="{D5F41FF0-FAC6-A7A2-4153-B40AD30B0915}"/>
          </ac:spMkLst>
        </pc:spChg>
        <pc:spChg chg="mod">
          <ac:chgData name="Reina Chen" userId="85769499-2cb3-4f68-bd56-7a6b33581bcd" providerId="ADAL" clId="{4B33398B-7A0F-9548-AE9E-EAFF9022A7B4}" dt="2024-05-17T02:58:31.751" v="132" actId="1076"/>
          <ac:spMkLst>
            <pc:docMk/>
            <pc:sldMk cId="4233106814" sldId="306"/>
            <ac:spMk id="5" creationId="{7BA01FB7-FC2A-3501-2B85-5B8D6825C24D}"/>
          </ac:spMkLst>
        </pc:spChg>
        <pc:spChg chg="mod">
          <ac:chgData name="Reina Chen" userId="85769499-2cb3-4f68-bd56-7a6b33581bcd" providerId="ADAL" clId="{4B33398B-7A0F-9548-AE9E-EAFF9022A7B4}" dt="2024-05-17T02:58:59.582" v="134"/>
          <ac:spMkLst>
            <pc:docMk/>
            <pc:sldMk cId="4233106814" sldId="306"/>
            <ac:spMk id="6" creationId="{62EC493C-6268-389A-34B3-0C3D4B06C223}"/>
          </ac:spMkLst>
        </pc:spChg>
        <pc:spChg chg="add del mod">
          <ac:chgData name="Reina Chen" userId="85769499-2cb3-4f68-bd56-7a6b33581bcd" providerId="ADAL" clId="{4B33398B-7A0F-9548-AE9E-EAFF9022A7B4}" dt="2024-05-17T03:03:31.880" v="137" actId="478"/>
          <ac:spMkLst>
            <pc:docMk/>
            <pc:sldMk cId="4233106814" sldId="306"/>
            <ac:spMk id="7" creationId="{E5131B87-738A-B268-10F1-FDFA9FCDCBDB}"/>
          </ac:spMkLst>
        </pc:spChg>
        <pc:spChg chg="add del mod">
          <ac:chgData name="Reina Chen" userId="85769499-2cb3-4f68-bd56-7a6b33581bcd" providerId="ADAL" clId="{4B33398B-7A0F-9548-AE9E-EAFF9022A7B4}" dt="2024-05-17T03:03:31.880" v="137" actId="478"/>
          <ac:spMkLst>
            <pc:docMk/>
            <pc:sldMk cId="4233106814" sldId="306"/>
            <ac:spMk id="8" creationId="{15F64460-779C-BA52-5347-2C9850DB92F7}"/>
          </ac:spMkLst>
        </pc:spChg>
        <pc:spChg chg="add mod">
          <ac:chgData name="Reina Chen" userId="85769499-2cb3-4f68-bd56-7a6b33581bcd" providerId="ADAL" clId="{4B33398B-7A0F-9548-AE9E-EAFF9022A7B4}" dt="2024-05-17T03:04:01.519" v="144" actId="404"/>
          <ac:spMkLst>
            <pc:docMk/>
            <pc:sldMk cId="4233106814" sldId="306"/>
            <ac:spMk id="9" creationId="{5FDF165E-561D-ED8B-6DE7-44A51510D1CD}"/>
          </ac:spMkLst>
        </pc:spChg>
        <pc:grpChg chg="add del mod">
          <ac:chgData name="Reina Chen" userId="85769499-2cb3-4f68-bd56-7a6b33581bcd" providerId="ADAL" clId="{4B33398B-7A0F-9548-AE9E-EAFF9022A7B4}" dt="2024-05-17T03:03:29.113" v="136" actId="478"/>
          <ac:grpSpMkLst>
            <pc:docMk/>
            <pc:sldMk cId="4233106814" sldId="306"/>
            <ac:grpSpMk id="2" creationId="{B731CDB3-4EA2-E97A-CEB3-9B620FA440D1}"/>
          </ac:grpSpMkLst>
        </pc:grpChg>
      </pc:sldChg>
      <pc:sldChg chg="modSp mod">
        <pc:chgData name="Reina Chen" userId="85769499-2cb3-4f68-bd56-7a6b33581bcd" providerId="ADAL" clId="{4B33398B-7A0F-9548-AE9E-EAFF9022A7B4}" dt="2024-05-17T03:05:26.865" v="171" actId="1076"/>
        <pc:sldMkLst>
          <pc:docMk/>
          <pc:sldMk cId="143889222" sldId="309"/>
        </pc:sldMkLst>
        <pc:spChg chg="mod">
          <ac:chgData name="Reina Chen" userId="85769499-2cb3-4f68-bd56-7a6b33581bcd" providerId="ADAL" clId="{4B33398B-7A0F-9548-AE9E-EAFF9022A7B4}" dt="2024-05-17T03:05:26.865" v="171" actId="1076"/>
          <ac:spMkLst>
            <pc:docMk/>
            <pc:sldMk cId="143889222" sldId="309"/>
            <ac:spMk id="7" creationId="{79A8949E-BBC2-8857-92AE-2D60CDCBA6A1}"/>
          </ac:spMkLst>
        </pc:spChg>
      </pc:sldChg>
    </pc:docChg>
  </pc:docChgLst>
  <pc:docChgLst>
    <pc:chgData name="Guest User" userId="S::urn:spo:anon#578cd361658e9c4cea5c6a8ce81a905fba1dc660e7461a6e5918ab0490a71a88::" providerId="AD" clId="Web-{54AC653C-EED0-2118-8850-5AB95028B7C5}"/>
    <pc:docChg chg="delSld">
      <pc:chgData name="Guest User" userId="S::urn:spo:anon#578cd361658e9c4cea5c6a8ce81a905fba1dc660e7461a6e5918ab0490a71a88::" providerId="AD" clId="Web-{54AC653C-EED0-2118-8850-5AB95028B7C5}" dt="2024-05-22T23:57:53.627" v="0"/>
      <pc:docMkLst>
        <pc:docMk/>
      </pc:docMkLst>
      <pc:sldChg chg="del">
        <pc:chgData name="Guest User" userId="S::urn:spo:anon#578cd361658e9c4cea5c6a8ce81a905fba1dc660e7461a6e5918ab0490a71a88::" providerId="AD" clId="Web-{54AC653C-EED0-2118-8850-5AB95028B7C5}" dt="2024-05-22T23:57:53.627" v="0"/>
        <pc:sldMkLst>
          <pc:docMk/>
          <pc:sldMk cId="0" sldId="259"/>
        </pc:sldMkLst>
      </pc:sldChg>
    </pc:docChg>
  </pc:docChgLst>
  <pc:docChgLst>
    <pc:chgData name="Peter Fu Chen" userId="S::fuchenru@uchicago.edu::fa9a8613-a9db-4a92-a7c9-5cb5a463fff7" providerId="AD" clId="Web-{B3B4716F-AA33-DB56-FD94-726F249C5C3E}"/>
    <pc:docChg chg="mod addSld delSld modSld sldOrd modMainMaster">
      <pc:chgData name="Peter Fu Chen" userId="S::fuchenru@uchicago.edu::fa9a8613-a9db-4a92-a7c9-5cb5a463fff7" providerId="AD" clId="Web-{B3B4716F-AA33-DB56-FD94-726F249C5C3E}" dt="2024-05-17T15:55:01.857" v="622"/>
      <pc:docMkLst>
        <pc:docMk/>
      </pc:docMkLst>
      <pc:sldChg chg="addSp delSp modSp">
        <pc:chgData name="Peter Fu Chen" userId="S::fuchenru@uchicago.edu::fa9a8613-a9db-4a92-a7c9-5cb5a463fff7" providerId="AD" clId="Web-{B3B4716F-AA33-DB56-FD94-726F249C5C3E}" dt="2024-05-17T15:39:52.788" v="554"/>
        <pc:sldMkLst>
          <pc:docMk/>
          <pc:sldMk cId="0" sldId="256"/>
        </pc:sldMkLst>
        <pc:spChg chg="add del mod">
          <ac:chgData name="Peter Fu Chen" userId="S::fuchenru@uchicago.edu::fa9a8613-a9db-4a92-a7c9-5cb5a463fff7" providerId="AD" clId="Web-{B3B4716F-AA33-DB56-FD94-726F249C5C3E}" dt="2024-05-17T15:39:52.788" v="554"/>
          <ac:spMkLst>
            <pc:docMk/>
            <pc:sldMk cId="0" sldId="256"/>
            <ac:spMk id="12" creationId="{6F7AD2CD-D4DB-B925-484E-1555EF47147B}"/>
          </ac:spMkLst>
        </pc:spChg>
      </pc:sldChg>
      <pc:sldChg chg="addSp delSp modSp">
        <pc:chgData name="Peter Fu Chen" userId="S::fuchenru@uchicago.edu::fa9a8613-a9db-4a92-a7c9-5cb5a463fff7" providerId="AD" clId="Web-{B3B4716F-AA33-DB56-FD94-726F249C5C3E}" dt="2024-05-17T15:39:39.147" v="552"/>
        <pc:sldMkLst>
          <pc:docMk/>
          <pc:sldMk cId="0" sldId="257"/>
        </pc:sldMkLst>
        <pc:spChg chg="mod">
          <ac:chgData name="Peter Fu Chen" userId="S::fuchenru@uchicago.edu::fa9a8613-a9db-4a92-a7c9-5cb5a463fff7" providerId="AD" clId="Web-{B3B4716F-AA33-DB56-FD94-726F249C5C3E}" dt="2024-05-17T14:52:15.689" v="60" actId="1076"/>
          <ac:spMkLst>
            <pc:docMk/>
            <pc:sldMk cId="0" sldId="257"/>
            <ac:spMk id="3" creationId="{00000000-0000-0000-0000-000000000000}"/>
          </ac:spMkLst>
        </pc:spChg>
        <pc:spChg chg="add del mod">
          <ac:chgData name="Peter Fu Chen" userId="S::fuchenru@uchicago.edu::fa9a8613-a9db-4a92-a7c9-5cb5a463fff7" providerId="AD" clId="Web-{B3B4716F-AA33-DB56-FD94-726F249C5C3E}" dt="2024-05-17T15:39:39.147" v="552"/>
          <ac:spMkLst>
            <pc:docMk/>
            <pc:sldMk cId="0" sldId="257"/>
            <ac:spMk id="4" creationId="{A634B609-433D-7E20-2FDF-C065802E5FDB}"/>
          </ac:spMkLst>
        </pc:spChg>
      </pc:sldChg>
      <pc:sldChg chg="addSp delSp modSp">
        <pc:chgData name="Peter Fu Chen" userId="S::fuchenru@uchicago.edu::fa9a8613-a9db-4a92-a7c9-5cb5a463fff7" providerId="AD" clId="Web-{B3B4716F-AA33-DB56-FD94-726F249C5C3E}" dt="2024-05-17T15:39:39.147" v="552"/>
        <pc:sldMkLst>
          <pc:docMk/>
          <pc:sldMk cId="0" sldId="258"/>
        </pc:sldMkLst>
        <pc:spChg chg="mod">
          <ac:chgData name="Peter Fu Chen" userId="S::fuchenru@uchicago.edu::fa9a8613-a9db-4a92-a7c9-5cb5a463fff7" providerId="AD" clId="Web-{B3B4716F-AA33-DB56-FD94-726F249C5C3E}" dt="2024-05-17T14:53:30.003" v="85" actId="1076"/>
          <ac:spMkLst>
            <pc:docMk/>
            <pc:sldMk cId="0" sldId="258"/>
            <ac:spMk id="17" creationId="{00000000-0000-0000-0000-000000000000}"/>
          </ac:spMkLst>
        </pc:spChg>
        <pc:spChg chg="mod">
          <ac:chgData name="Peter Fu Chen" userId="S::fuchenru@uchicago.edu::fa9a8613-a9db-4a92-a7c9-5cb5a463fff7" providerId="AD" clId="Web-{B3B4716F-AA33-DB56-FD94-726F249C5C3E}" dt="2024-05-17T14:53:30.034" v="86" actId="1076"/>
          <ac:spMkLst>
            <pc:docMk/>
            <pc:sldMk cId="0" sldId="258"/>
            <ac:spMk id="18" creationId="{00000000-0000-0000-0000-000000000000}"/>
          </ac:spMkLst>
        </pc:spChg>
        <pc:spChg chg="mod">
          <ac:chgData name="Peter Fu Chen" userId="S::fuchenru@uchicago.edu::fa9a8613-a9db-4a92-a7c9-5cb5a463fff7" providerId="AD" clId="Web-{B3B4716F-AA33-DB56-FD94-726F249C5C3E}" dt="2024-05-17T14:53:30.066" v="87" actId="1076"/>
          <ac:spMkLst>
            <pc:docMk/>
            <pc:sldMk cId="0" sldId="258"/>
            <ac:spMk id="19" creationId="{00000000-0000-0000-0000-000000000000}"/>
          </ac:spMkLst>
        </pc:spChg>
        <pc:spChg chg="mod">
          <ac:chgData name="Peter Fu Chen" userId="S::fuchenru@uchicago.edu::fa9a8613-a9db-4a92-a7c9-5cb5a463fff7" providerId="AD" clId="Web-{B3B4716F-AA33-DB56-FD94-726F249C5C3E}" dt="2024-05-17T14:53:30.097" v="88" actId="1076"/>
          <ac:spMkLst>
            <pc:docMk/>
            <pc:sldMk cId="0" sldId="258"/>
            <ac:spMk id="20" creationId="{00000000-0000-0000-0000-000000000000}"/>
          </ac:spMkLst>
        </pc:spChg>
        <pc:spChg chg="del">
          <ac:chgData name="Peter Fu Chen" userId="S::fuchenru@uchicago.edu::fa9a8613-a9db-4a92-a7c9-5cb5a463fff7" providerId="AD" clId="Web-{B3B4716F-AA33-DB56-FD94-726F249C5C3E}" dt="2024-05-17T14:53:23.425" v="79"/>
          <ac:spMkLst>
            <pc:docMk/>
            <pc:sldMk cId="0" sldId="258"/>
            <ac:spMk id="21" creationId="{00000000-0000-0000-0000-000000000000}"/>
          </ac:spMkLst>
        </pc:spChg>
        <pc:spChg chg="mod">
          <ac:chgData name="Peter Fu Chen" userId="S::fuchenru@uchicago.edu::fa9a8613-a9db-4a92-a7c9-5cb5a463fff7" providerId="AD" clId="Web-{B3B4716F-AA33-DB56-FD94-726F249C5C3E}" dt="2024-05-17T14:53:30.128" v="89" actId="1076"/>
          <ac:spMkLst>
            <pc:docMk/>
            <pc:sldMk cId="0" sldId="258"/>
            <ac:spMk id="22" creationId="{00000000-0000-0000-0000-000000000000}"/>
          </ac:spMkLst>
        </pc:spChg>
        <pc:spChg chg="mod">
          <ac:chgData name="Peter Fu Chen" userId="S::fuchenru@uchicago.edu::fa9a8613-a9db-4a92-a7c9-5cb5a463fff7" providerId="AD" clId="Web-{B3B4716F-AA33-DB56-FD94-726F249C5C3E}" dt="2024-05-17T14:53:30.159" v="90" actId="1076"/>
          <ac:spMkLst>
            <pc:docMk/>
            <pc:sldMk cId="0" sldId="258"/>
            <ac:spMk id="23" creationId="{00000000-0000-0000-0000-000000000000}"/>
          </ac:spMkLst>
        </pc:spChg>
        <pc:spChg chg="mod">
          <ac:chgData name="Peter Fu Chen" userId="S::fuchenru@uchicago.edu::fa9a8613-a9db-4a92-a7c9-5cb5a463fff7" providerId="AD" clId="Web-{B3B4716F-AA33-DB56-FD94-726F249C5C3E}" dt="2024-05-17T14:53:30.191" v="91" actId="1076"/>
          <ac:spMkLst>
            <pc:docMk/>
            <pc:sldMk cId="0" sldId="258"/>
            <ac:spMk id="24" creationId="{00000000-0000-0000-0000-000000000000}"/>
          </ac:spMkLst>
        </pc:spChg>
        <pc:spChg chg="mod">
          <ac:chgData name="Peter Fu Chen" userId="S::fuchenru@uchicago.edu::fa9a8613-a9db-4a92-a7c9-5cb5a463fff7" providerId="AD" clId="Web-{B3B4716F-AA33-DB56-FD94-726F249C5C3E}" dt="2024-05-17T14:53:30.237" v="92" actId="1076"/>
          <ac:spMkLst>
            <pc:docMk/>
            <pc:sldMk cId="0" sldId="258"/>
            <ac:spMk id="25" creationId="{00000000-0000-0000-0000-000000000000}"/>
          </ac:spMkLst>
        </pc:spChg>
        <pc:spChg chg="del">
          <ac:chgData name="Peter Fu Chen" userId="S::fuchenru@uchicago.edu::fa9a8613-a9db-4a92-a7c9-5cb5a463fff7" providerId="AD" clId="Web-{B3B4716F-AA33-DB56-FD94-726F249C5C3E}" dt="2024-05-17T14:53:23.425" v="78"/>
          <ac:spMkLst>
            <pc:docMk/>
            <pc:sldMk cId="0" sldId="258"/>
            <ac:spMk id="26" creationId="{00000000-0000-0000-0000-000000000000}"/>
          </ac:spMkLst>
        </pc:spChg>
        <pc:spChg chg="mod">
          <ac:chgData name="Peter Fu Chen" userId="S::fuchenru@uchicago.edu::fa9a8613-a9db-4a92-a7c9-5cb5a463fff7" providerId="AD" clId="Web-{B3B4716F-AA33-DB56-FD94-726F249C5C3E}" dt="2024-05-17T14:53:30.269" v="93" actId="1076"/>
          <ac:spMkLst>
            <pc:docMk/>
            <pc:sldMk cId="0" sldId="258"/>
            <ac:spMk id="27" creationId="{00000000-0000-0000-0000-000000000000}"/>
          </ac:spMkLst>
        </pc:spChg>
        <pc:spChg chg="mod">
          <ac:chgData name="Peter Fu Chen" userId="S::fuchenru@uchicago.edu::fa9a8613-a9db-4a92-a7c9-5cb5a463fff7" providerId="AD" clId="Web-{B3B4716F-AA33-DB56-FD94-726F249C5C3E}" dt="2024-05-17T14:53:30.300" v="94" actId="1076"/>
          <ac:spMkLst>
            <pc:docMk/>
            <pc:sldMk cId="0" sldId="258"/>
            <ac:spMk id="28" creationId="{00000000-0000-0000-0000-000000000000}"/>
          </ac:spMkLst>
        </pc:spChg>
        <pc:spChg chg="mod">
          <ac:chgData name="Peter Fu Chen" userId="S::fuchenru@uchicago.edu::fa9a8613-a9db-4a92-a7c9-5cb5a463fff7" providerId="AD" clId="Web-{B3B4716F-AA33-DB56-FD94-726F249C5C3E}" dt="2024-05-17T14:53:30.331" v="95" actId="1076"/>
          <ac:spMkLst>
            <pc:docMk/>
            <pc:sldMk cId="0" sldId="258"/>
            <ac:spMk id="29" creationId="{00000000-0000-0000-0000-000000000000}"/>
          </ac:spMkLst>
        </pc:spChg>
        <pc:spChg chg="mod">
          <ac:chgData name="Peter Fu Chen" userId="S::fuchenru@uchicago.edu::fa9a8613-a9db-4a92-a7c9-5cb5a463fff7" providerId="AD" clId="Web-{B3B4716F-AA33-DB56-FD94-726F249C5C3E}" dt="2024-05-17T14:53:37.097" v="100" actId="1076"/>
          <ac:spMkLst>
            <pc:docMk/>
            <pc:sldMk cId="0" sldId="258"/>
            <ac:spMk id="30" creationId="{00000000-0000-0000-0000-000000000000}"/>
          </ac:spMkLst>
        </pc:spChg>
        <pc:spChg chg="mod">
          <ac:chgData name="Peter Fu Chen" userId="S::fuchenru@uchicago.edu::fa9a8613-a9db-4a92-a7c9-5cb5a463fff7" providerId="AD" clId="Web-{B3B4716F-AA33-DB56-FD94-726F249C5C3E}" dt="2024-05-17T14:53:37.128" v="101" actId="1076"/>
          <ac:spMkLst>
            <pc:docMk/>
            <pc:sldMk cId="0" sldId="258"/>
            <ac:spMk id="31" creationId="{00000000-0000-0000-0000-000000000000}"/>
          </ac:spMkLst>
        </pc:spChg>
        <pc:spChg chg="mod">
          <ac:chgData name="Peter Fu Chen" userId="S::fuchenru@uchicago.edu::fa9a8613-a9db-4a92-a7c9-5cb5a463fff7" providerId="AD" clId="Web-{B3B4716F-AA33-DB56-FD94-726F249C5C3E}" dt="2024-05-17T14:53:30.441" v="98" actId="1076"/>
          <ac:spMkLst>
            <pc:docMk/>
            <pc:sldMk cId="0" sldId="258"/>
            <ac:spMk id="32" creationId="{00000000-0000-0000-0000-000000000000}"/>
          </ac:spMkLst>
        </pc:spChg>
        <pc:spChg chg="mod">
          <ac:chgData name="Peter Fu Chen" userId="S::fuchenru@uchicago.edu::fa9a8613-a9db-4a92-a7c9-5cb5a463fff7" providerId="AD" clId="Web-{B3B4716F-AA33-DB56-FD94-726F249C5C3E}" dt="2024-05-17T14:53:30.472" v="99" actId="1076"/>
          <ac:spMkLst>
            <pc:docMk/>
            <pc:sldMk cId="0" sldId="258"/>
            <ac:spMk id="33" creationId="{00000000-0000-0000-0000-000000000000}"/>
          </ac:spMkLst>
        </pc:spChg>
        <pc:spChg chg="mod">
          <ac:chgData name="Peter Fu Chen" userId="S::fuchenru@uchicago.edu::fa9a8613-a9db-4a92-a7c9-5cb5a463fff7" providerId="AD" clId="Web-{B3B4716F-AA33-DB56-FD94-726F249C5C3E}" dt="2024-05-17T14:54:20.223" v="105" actId="20577"/>
          <ac:spMkLst>
            <pc:docMk/>
            <pc:sldMk cId="0" sldId="258"/>
            <ac:spMk id="34" creationId="{00000000-0000-0000-0000-000000000000}"/>
          </ac:spMkLst>
        </pc:spChg>
        <pc:spChg chg="add del mod">
          <ac:chgData name="Peter Fu Chen" userId="S::fuchenru@uchicago.edu::fa9a8613-a9db-4a92-a7c9-5cb5a463fff7" providerId="AD" clId="Web-{B3B4716F-AA33-DB56-FD94-726F249C5C3E}" dt="2024-05-17T15:39:39.147" v="552"/>
          <ac:spMkLst>
            <pc:docMk/>
            <pc:sldMk cId="0" sldId="258"/>
            <ac:spMk id="36" creationId="{352F4FEC-1300-9A16-BFCD-4A980CD6A2DD}"/>
          </ac:spMkLst>
        </pc:spChg>
        <pc:grpChg chg="mod">
          <ac:chgData name="Peter Fu Chen" userId="S::fuchenru@uchicago.edu::fa9a8613-a9db-4a92-a7c9-5cb5a463fff7" providerId="AD" clId="Web-{B3B4716F-AA33-DB56-FD94-726F249C5C3E}" dt="2024-05-17T14:53:29.847" v="81" actId="1076"/>
          <ac:grpSpMkLst>
            <pc:docMk/>
            <pc:sldMk cId="0" sldId="258"/>
            <ac:grpSpMk id="2" creationId="{00000000-0000-0000-0000-000000000000}"/>
          </ac:grpSpMkLst>
        </pc:grpChg>
        <pc:grpChg chg="mod">
          <ac:chgData name="Peter Fu Chen" userId="S::fuchenru@uchicago.edu::fa9a8613-a9db-4a92-a7c9-5cb5a463fff7" providerId="AD" clId="Web-{B3B4716F-AA33-DB56-FD94-726F249C5C3E}" dt="2024-05-17T14:53:29.894" v="82" actId="1076"/>
          <ac:grpSpMkLst>
            <pc:docMk/>
            <pc:sldMk cId="0" sldId="258"/>
            <ac:grpSpMk id="5" creationId="{00000000-0000-0000-0000-000000000000}"/>
          </ac:grpSpMkLst>
        </pc:grpChg>
        <pc:grpChg chg="mod">
          <ac:chgData name="Peter Fu Chen" userId="S::fuchenru@uchicago.edu::fa9a8613-a9db-4a92-a7c9-5cb5a463fff7" providerId="AD" clId="Web-{B3B4716F-AA33-DB56-FD94-726F249C5C3E}" dt="2024-05-17T14:53:29.925" v="83" actId="1076"/>
          <ac:grpSpMkLst>
            <pc:docMk/>
            <pc:sldMk cId="0" sldId="258"/>
            <ac:grpSpMk id="8" creationId="{00000000-0000-0000-0000-000000000000}"/>
          </ac:grpSpMkLst>
        </pc:grpChg>
        <pc:grpChg chg="mod">
          <ac:chgData name="Peter Fu Chen" userId="S::fuchenru@uchicago.edu::fa9a8613-a9db-4a92-a7c9-5cb5a463fff7" providerId="AD" clId="Web-{B3B4716F-AA33-DB56-FD94-726F249C5C3E}" dt="2024-05-17T14:53:29.972" v="84" actId="1076"/>
          <ac:grpSpMkLst>
            <pc:docMk/>
            <pc:sldMk cId="0" sldId="258"/>
            <ac:grpSpMk id="11" creationId="{00000000-0000-0000-0000-000000000000}"/>
          </ac:grpSpMkLst>
        </pc:grpChg>
        <pc:grpChg chg="del">
          <ac:chgData name="Peter Fu Chen" userId="S::fuchenru@uchicago.edu::fa9a8613-a9db-4a92-a7c9-5cb5a463fff7" providerId="AD" clId="Web-{B3B4716F-AA33-DB56-FD94-726F249C5C3E}" dt="2024-05-17T14:53:23.425" v="80"/>
          <ac:grpSpMkLst>
            <pc:docMk/>
            <pc:sldMk cId="0" sldId="258"/>
            <ac:grpSpMk id="14" creationId="{00000000-0000-0000-0000-000000000000}"/>
          </ac:grpSpMkLst>
        </pc:grpChg>
      </pc:sldChg>
      <pc:sldChg chg="addSp delSp modSp">
        <pc:chgData name="Peter Fu Chen" userId="S::fuchenru@uchicago.edu::fa9a8613-a9db-4a92-a7c9-5cb5a463fff7" providerId="AD" clId="Web-{B3B4716F-AA33-DB56-FD94-726F249C5C3E}" dt="2024-05-17T15:39:39.147" v="552"/>
        <pc:sldMkLst>
          <pc:docMk/>
          <pc:sldMk cId="0" sldId="259"/>
        </pc:sldMkLst>
        <pc:spChg chg="add del mod">
          <ac:chgData name="Peter Fu Chen" userId="S::fuchenru@uchicago.edu::fa9a8613-a9db-4a92-a7c9-5cb5a463fff7" providerId="AD" clId="Web-{B3B4716F-AA33-DB56-FD94-726F249C5C3E}" dt="2024-05-17T15:39:39.147" v="552"/>
          <ac:spMkLst>
            <pc:docMk/>
            <pc:sldMk cId="0" sldId="259"/>
            <ac:spMk id="4" creationId="{1F760F27-2743-9B51-DF1C-0511C5F577E4}"/>
          </ac:spMkLst>
        </pc:spChg>
      </pc:sldChg>
      <pc:sldChg chg="addSp delSp modSp">
        <pc:chgData name="Peter Fu Chen" userId="S::fuchenru@uchicago.edu::fa9a8613-a9db-4a92-a7c9-5cb5a463fff7" providerId="AD" clId="Web-{B3B4716F-AA33-DB56-FD94-726F249C5C3E}" dt="2024-05-17T15:39:39.147" v="552"/>
        <pc:sldMkLst>
          <pc:docMk/>
          <pc:sldMk cId="0" sldId="260"/>
        </pc:sldMkLst>
        <pc:spChg chg="add del mod">
          <ac:chgData name="Peter Fu Chen" userId="S::fuchenru@uchicago.edu::fa9a8613-a9db-4a92-a7c9-5cb5a463fff7" providerId="AD" clId="Web-{B3B4716F-AA33-DB56-FD94-726F249C5C3E}" dt="2024-05-17T15:39:39.147" v="552"/>
          <ac:spMkLst>
            <pc:docMk/>
            <pc:sldMk cId="0" sldId="260"/>
            <ac:spMk id="43" creationId="{496B1AD7-6999-6201-82DB-BCEBEA6BFDF2}"/>
          </ac:spMkLst>
        </pc:spChg>
      </pc:sldChg>
      <pc:sldChg chg="addSp delSp modSp">
        <pc:chgData name="Peter Fu Chen" userId="S::fuchenru@uchicago.edu::fa9a8613-a9db-4a92-a7c9-5cb5a463fff7" providerId="AD" clId="Web-{B3B4716F-AA33-DB56-FD94-726F249C5C3E}" dt="2024-05-17T15:39:39.147" v="552"/>
        <pc:sldMkLst>
          <pc:docMk/>
          <pc:sldMk cId="0" sldId="261"/>
        </pc:sldMkLst>
        <pc:spChg chg="add del mod">
          <ac:chgData name="Peter Fu Chen" userId="S::fuchenru@uchicago.edu::fa9a8613-a9db-4a92-a7c9-5cb5a463fff7" providerId="AD" clId="Web-{B3B4716F-AA33-DB56-FD94-726F249C5C3E}" dt="2024-05-17T15:39:39.147" v="552"/>
          <ac:spMkLst>
            <pc:docMk/>
            <pc:sldMk cId="0" sldId="261"/>
            <ac:spMk id="6" creationId="{C8309E1F-53B5-9BC7-89AC-7150E90942D3}"/>
          </ac:spMkLst>
        </pc:spChg>
      </pc:sldChg>
      <pc:sldChg chg="addSp delSp modSp">
        <pc:chgData name="Peter Fu Chen" userId="S::fuchenru@uchicago.edu::fa9a8613-a9db-4a92-a7c9-5cb5a463fff7" providerId="AD" clId="Web-{B3B4716F-AA33-DB56-FD94-726F249C5C3E}" dt="2024-05-17T15:39:39.147" v="552"/>
        <pc:sldMkLst>
          <pc:docMk/>
          <pc:sldMk cId="0" sldId="262"/>
        </pc:sldMkLst>
        <pc:spChg chg="add del mod">
          <ac:chgData name="Peter Fu Chen" userId="S::fuchenru@uchicago.edu::fa9a8613-a9db-4a92-a7c9-5cb5a463fff7" providerId="AD" clId="Web-{B3B4716F-AA33-DB56-FD94-726F249C5C3E}" dt="2024-05-17T15:39:39.147" v="552"/>
          <ac:spMkLst>
            <pc:docMk/>
            <pc:sldMk cId="0" sldId="262"/>
            <ac:spMk id="2" creationId="{FB2ABF00-2D00-7780-D18A-B27522959980}"/>
          </ac:spMkLst>
        </pc:spChg>
      </pc:sldChg>
      <pc:sldChg chg="addSp delSp modSp del">
        <pc:chgData name="Peter Fu Chen" userId="S::fuchenru@uchicago.edu::fa9a8613-a9db-4a92-a7c9-5cb5a463fff7" providerId="AD" clId="Web-{B3B4716F-AA33-DB56-FD94-726F249C5C3E}" dt="2024-05-17T15:55:01.857" v="621"/>
        <pc:sldMkLst>
          <pc:docMk/>
          <pc:sldMk cId="0" sldId="264"/>
        </pc:sldMkLst>
        <pc:spChg chg="add del mod">
          <ac:chgData name="Peter Fu Chen" userId="S::fuchenru@uchicago.edu::fa9a8613-a9db-4a92-a7c9-5cb5a463fff7" providerId="AD" clId="Web-{B3B4716F-AA33-DB56-FD94-726F249C5C3E}" dt="2024-05-17T15:39:39.147" v="552"/>
          <ac:spMkLst>
            <pc:docMk/>
            <pc:sldMk cId="0" sldId="264"/>
            <ac:spMk id="31" creationId="{94106081-88F3-E36B-0A4F-2C80BEA43CA6}"/>
          </ac:spMkLst>
        </pc:spChg>
      </pc:sldChg>
      <pc:sldChg chg="addSp delSp modSp del">
        <pc:chgData name="Peter Fu Chen" userId="S::fuchenru@uchicago.edu::fa9a8613-a9db-4a92-a7c9-5cb5a463fff7" providerId="AD" clId="Web-{B3B4716F-AA33-DB56-FD94-726F249C5C3E}" dt="2024-05-17T15:55:01.841" v="618"/>
        <pc:sldMkLst>
          <pc:docMk/>
          <pc:sldMk cId="0" sldId="265"/>
        </pc:sldMkLst>
        <pc:spChg chg="add del mod">
          <ac:chgData name="Peter Fu Chen" userId="S::fuchenru@uchicago.edu::fa9a8613-a9db-4a92-a7c9-5cb5a463fff7" providerId="AD" clId="Web-{B3B4716F-AA33-DB56-FD94-726F249C5C3E}" dt="2024-05-17T15:39:39.147" v="552"/>
          <ac:spMkLst>
            <pc:docMk/>
            <pc:sldMk cId="0" sldId="265"/>
            <ac:spMk id="28" creationId="{1D0C0F7D-3B14-3EE7-1A1C-88C4BBFB91DA}"/>
          </ac:spMkLst>
        </pc:spChg>
      </pc:sldChg>
      <pc:sldChg chg="addSp delSp modSp del">
        <pc:chgData name="Peter Fu Chen" userId="S::fuchenru@uchicago.edu::fa9a8613-a9db-4a92-a7c9-5cb5a463fff7" providerId="AD" clId="Web-{B3B4716F-AA33-DB56-FD94-726F249C5C3E}" dt="2024-05-17T15:55:01.841" v="617"/>
        <pc:sldMkLst>
          <pc:docMk/>
          <pc:sldMk cId="0" sldId="266"/>
        </pc:sldMkLst>
        <pc:spChg chg="add del mod">
          <ac:chgData name="Peter Fu Chen" userId="S::fuchenru@uchicago.edu::fa9a8613-a9db-4a92-a7c9-5cb5a463fff7" providerId="AD" clId="Web-{B3B4716F-AA33-DB56-FD94-726F249C5C3E}" dt="2024-05-17T15:39:39.147" v="552"/>
          <ac:spMkLst>
            <pc:docMk/>
            <pc:sldMk cId="0" sldId="266"/>
            <ac:spMk id="51" creationId="{197FA96F-0A2A-15F1-2008-73E877360141}"/>
          </ac:spMkLst>
        </pc:spChg>
      </pc:sldChg>
      <pc:sldChg chg="addSp delSp modSp del">
        <pc:chgData name="Peter Fu Chen" userId="S::fuchenru@uchicago.edu::fa9a8613-a9db-4a92-a7c9-5cb5a463fff7" providerId="AD" clId="Web-{B3B4716F-AA33-DB56-FD94-726F249C5C3E}" dt="2024-05-17T15:55:01.779" v="616"/>
        <pc:sldMkLst>
          <pc:docMk/>
          <pc:sldMk cId="0" sldId="267"/>
        </pc:sldMkLst>
        <pc:spChg chg="add del mod">
          <ac:chgData name="Peter Fu Chen" userId="S::fuchenru@uchicago.edu::fa9a8613-a9db-4a92-a7c9-5cb5a463fff7" providerId="AD" clId="Web-{B3B4716F-AA33-DB56-FD94-726F249C5C3E}" dt="2024-05-17T15:39:39.147" v="552"/>
          <ac:spMkLst>
            <pc:docMk/>
            <pc:sldMk cId="0" sldId="267"/>
            <ac:spMk id="67" creationId="{7CEDD36F-412E-07B8-5427-FD29E01A6E78}"/>
          </ac:spMkLst>
        </pc:spChg>
      </pc:sldChg>
      <pc:sldChg chg="addSp delSp modSp del">
        <pc:chgData name="Peter Fu Chen" userId="S::fuchenru@uchicago.edu::fa9a8613-a9db-4a92-a7c9-5cb5a463fff7" providerId="AD" clId="Web-{B3B4716F-AA33-DB56-FD94-726F249C5C3E}" dt="2024-05-17T15:55:01.763" v="615"/>
        <pc:sldMkLst>
          <pc:docMk/>
          <pc:sldMk cId="0" sldId="268"/>
        </pc:sldMkLst>
        <pc:spChg chg="add del mod">
          <ac:chgData name="Peter Fu Chen" userId="S::fuchenru@uchicago.edu::fa9a8613-a9db-4a92-a7c9-5cb5a463fff7" providerId="AD" clId="Web-{B3B4716F-AA33-DB56-FD94-726F249C5C3E}" dt="2024-05-17T15:39:39.147" v="552"/>
          <ac:spMkLst>
            <pc:docMk/>
            <pc:sldMk cId="0" sldId="268"/>
            <ac:spMk id="48" creationId="{A6610EFA-404F-82B3-CCAF-CF0C6779EB89}"/>
          </ac:spMkLst>
        </pc:spChg>
      </pc:sldChg>
      <pc:sldChg chg="addSp delSp modSp">
        <pc:chgData name="Peter Fu Chen" userId="S::fuchenru@uchicago.edu::fa9a8613-a9db-4a92-a7c9-5cb5a463fff7" providerId="AD" clId="Web-{B3B4716F-AA33-DB56-FD94-726F249C5C3E}" dt="2024-05-17T15:39:39.147" v="552"/>
        <pc:sldMkLst>
          <pc:docMk/>
          <pc:sldMk cId="0" sldId="269"/>
        </pc:sldMkLst>
        <pc:spChg chg="add mod">
          <ac:chgData name="Peter Fu Chen" userId="S::fuchenru@uchicago.edu::fa9a8613-a9db-4a92-a7c9-5cb5a463fff7" providerId="AD" clId="Web-{B3B4716F-AA33-DB56-FD94-726F249C5C3E}" dt="2024-05-17T14:49:35.326" v="40" actId="20577"/>
          <ac:spMkLst>
            <pc:docMk/>
            <pc:sldMk cId="0" sldId="269"/>
            <ac:spMk id="21" creationId="{03153F76-BBD7-9232-0DAB-5494A3B4B522}"/>
          </ac:spMkLst>
        </pc:spChg>
        <pc:spChg chg="add del mod">
          <ac:chgData name="Peter Fu Chen" userId="S::fuchenru@uchicago.edu::fa9a8613-a9db-4a92-a7c9-5cb5a463fff7" providerId="AD" clId="Web-{B3B4716F-AA33-DB56-FD94-726F249C5C3E}" dt="2024-05-17T15:39:39.147" v="552"/>
          <ac:spMkLst>
            <pc:docMk/>
            <pc:sldMk cId="0" sldId="269"/>
            <ac:spMk id="22" creationId="{54EFF7D2-C5B5-760B-5BBB-B104686993B5}"/>
          </ac:spMkLst>
        </pc:spChg>
        <pc:spChg chg="mod">
          <ac:chgData name="Peter Fu Chen" userId="S::fuchenru@uchicago.edu::fa9a8613-a9db-4a92-a7c9-5cb5a463fff7" providerId="AD" clId="Web-{B3B4716F-AA33-DB56-FD94-726F249C5C3E}" dt="2024-05-17T14:49:47.248" v="43" actId="1076"/>
          <ac:spMkLst>
            <pc:docMk/>
            <pc:sldMk cId="0" sldId="269"/>
            <ac:spMk id="27" creationId="{CC5045DC-DEA0-DF75-7C4B-19387657DB7B}"/>
          </ac:spMkLst>
        </pc:spChg>
        <pc:picChg chg="add mod modCrop">
          <ac:chgData name="Peter Fu Chen" userId="S::fuchenru@uchicago.edu::fa9a8613-a9db-4a92-a7c9-5cb5a463fff7" providerId="AD" clId="Web-{B3B4716F-AA33-DB56-FD94-726F249C5C3E}" dt="2024-05-17T14:49:41.123" v="41" actId="1076"/>
          <ac:picMkLst>
            <pc:docMk/>
            <pc:sldMk cId="0" sldId="269"/>
            <ac:picMk id="20" creationId="{EF2AFBEC-EC29-5E67-E5B5-E8D53EEB7A25}"/>
          </ac:picMkLst>
        </pc:picChg>
        <pc:picChg chg="mod">
          <ac:chgData name="Peter Fu Chen" userId="S::fuchenru@uchicago.edu::fa9a8613-a9db-4a92-a7c9-5cb5a463fff7" providerId="AD" clId="Web-{B3B4716F-AA33-DB56-FD94-726F249C5C3E}" dt="2024-05-17T14:49:45.388" v="42" actId="1076"/>
          <ac:picMkLst>
            <pc:docMk/>
            <pc:sldMk cId="0" sldId="269"/>
            <ac:picMk id="41" creationId="{4764A8E7-14D6-1F98-692C-AF0747A09907}"/>
          </ac:picMkLst>
        </pc:picChg>
      </pc:sldChg>
      <pc:sldChg chg="addSp delSp modSp del">
        <pc:chgData name="Peter Fu Chen" userId="S::fuchenru@uchicago.edu::fa9a8613-a9db-4a92-a7c9-5cb5a463fff7" providerId="AD" clId="Web-{B3B4716F-AA33-DB56-FD94-726F249C5C3E}" dt="2024-05-17T15:55:01.670" v="614"/>
        <pc:sldMkLst>
          <pc:docMk/>
          <pc:sldMk cId="0" sldId="270"/>
        </pc:sldMkLst>
        <pc:spChg chg="add del mod">
          <ac:chgData name="Peter Fu Chen" userId="S::fuchenru@uchicago.edu::fa9a8613-a9db-4a92-a7c9-5cb5a463fff7" providerId="AD" clId="Web-{B3B4716F-AA33-DB56-FD94-726F249C5C3E}" dt="2024-05-17T15:39:39.147" v="552"/>
          <ac:spMkLst>
            <pc:docMk/>
            <pc:sldMk cId="0" sldId="270"/>
            <ac:spMk id="50" creationId="{626C9187-B6EA-06FE-F985-98D7157A81EA}"/>
          </ac:spMkLst>
        </pc:spChg>
      </pc:sldChg>
      <pc:sldChg chg="addSp delSp modSp del">
        <pc:chgData name="Peter Fu Chen" userId="S::fuchenru@uchicago.edu::fa9a8613-a9db-4a92-a7c9-5cb5a463fff7" providerId="AD" clId="Web-{B3B4716F-AA33-DB56-FD94-726F249C5C3E}" dt="2024-05-17T15:55:01.357" v="613"/>
        <pc:sldMkLst>
          <pc:docMk/>
          <pc:sldMk cId="0" sldId="271"/>
        </pc:sldMkLst>
        <pc:spChg chg="add del mod">
          <ac:chgData name="Peter Fu Chen" userId="S::fuchenru@uchicago.edu::fa9a8613-a9db-4a92-a7c9-5cb5a463fff7" providerId="AD" clId="Web-{B3B4716F-AA33-DB56-FD94-726F249C5C3E}" dt="2024-05-17T15:39:39.147" v="552"/>
          <ac:spMkLst>
            <pc:docMk/>
            <pc:sldMk cId="0" sldId="271"/>
            <ac:spMk id="36" creationId="{68DFF88A-9155-B3CA-922C-FB3BDAE5CC8E}"/>
          </ac:spMkLst>
        </pc:spChg>
      </pc:sldChg>
      <pc:sldChg chg="addSp delSp modSp del">
        <pc:chgData name="Peter Fu Chen" userId="S::fuchenru@uchicago.edu::fa9a8613-a9db-4a92-a7c9-5cb5a463fff7" providerId="AD" clId="Web-{B3B4716F-AA33-DB56-FD94-726F249C5C3E}" dt="2024-05-17T15:55:01.154" v="612"/>
        <pc:sldMkLst>
          <pc:docMk/>
          <pc:sldMk cId="0" sldId="272"/>
        </pc:sldMkLst>
        <pc:spChg chg="mod">
          <ac:chgData name="Peter Fu Chen" userId="S::fuchenru@uchicago.edu::fa9a8613-a9db-4a92-a7c9-5cb5a463fff7" providerId="AD" clId="Web-{B3B4716F-AA33-DB56-FD94-726F249C5C3E}" dt="2024-05-17T15:27:09.520" v="279" actId="1076"/>
          <ac:spMkLst>
            <pc:docMk/>
            <pc:sldMk cId="0" sldId="272"/>
            <ac:spMk id="42" creationId="{00000000-0000-0000-0000-000000000000}"/>
          </ac:spMkLst>
        </pc:spChg>
        <pc:spChg chg="add del mod">
          <ac:chgData name="Peter Fu Chen" userId="S::fuchenru@uchicago.edu::fa9a8613-a9db-4a92-a7c9-5cb5a463fff7" providerId="AD" clId="Web-{B3B4716F-AA33-DB56-FD94-726F249C5C3E}" dt="2024-05-17T15:39:39.147" v="552"/>
          <ac:spMkLst>
            <pc:docMk/>
            <pc:sldMk cId="0" sldId="272"/>
            <ac:spMk id="46" creationId="{F67CBD6A-158A-E51B-36EA-BF9FE130FA8F}"/>
          </ac:spMkLst>
        </pc:spChg>
        <pc:grpChg chg="mod">
          <ac:chgData name="Peter Fu Chen" userId="S::fuchenru@uchicago.edu::fa9a8613-a9db-4a92-a7c9-5cb5a463fff7" providerId="AD" clId="Web-{B3B4716F-AA33-DB56-FD94-726F249C5C3E}" dt="2024-05-17T15:27:09.567" v="280" actId="1076"/>
          <ac:grpSpMkLst>
            <pc:docMk/>
            <pc:sldMk cId="0" sldId="272"/>
            <ac:grpSpMk id="43" creationId="{00000000-0000-0000-0000-000000000000}"/>
          </ac:grpSpMkLst>
        </pc:grpChg>
      </pc:sldChg>
      <pc:sldChg chg="addSp delSp modSp del">
        <pc:chgData name="Peter Fu Chen" userId="S::fuchenru@uchicago.edu::fa9a8613-a9db-4a92-a7c9-5cb5a463fff7" providerId="AD" clId="Web-{B3B4716F-AA33-DB56-FD94-726F249C5C3E}" dt="2024-05-17T15:55:01.138" v="611"/>
        <pc:sldMkLst>
          <pc:docMk/>
          <pc:sldMk cId="0" sldId="273"/>
        </pc:sldMkLst>
        <pc:spChg chg="add del mod">
          <ac:chgData name="Peter Fu Chen" userId="S::fuchenru@uchicago.edu::fa9a8613-a9db-4a92-a7c9-5cb5a463fff7" providerId="AD" clId="Web-{B3B4716F-AA33-DB56-FD94-726F249C5C3E}" dt="2024-05-17T15:39:39.147" v="552"/>
          <ac:spMkLst>
            <pc:docMk/>
            <pc:sldMk cId="0" sldId="273"/>
            <ac:spMk id="32" creationId="{AA2591AC-7439-4E28-D580-AFB664DCE93E}"/>
          </ac:spMkLst>
        </pc:spChg>
      </pc:sldChg>
      <pc:sldChg chg="addSp delSp modSp del mod modShow">
        <pc:chgData name="Peter Fu Chen" userId="S::fuchenru@uchicago.edu::fa9a8613-a9db-4a92-a7c9-5cb5a463fff7" providerId="AD" clId="Web-{B3B4716F-AA33-DB56-FD94-726F249C5C3E}" dt="2024-05-17T15:55:01.857" v="622"/>
        <pc:sldMkLst>
          <pc:docMk/>
          <pc:sldMk cId="1802259659" sldId="274"/>
        </pc:sldMkLst>
        <pc:spChg chg="add del mod">
          <ac:chgData name="Peter Fu Chen" userId="S::fuchenru@uchicago.edu::fa9a8613-a9db-4a92-a7c9-5cb5a463fff7" providerId="AD" clId="Web-{B3B4716F-AA33-DB56-FD94-726F249C5C3E}" dt="2024-05-17T15:39:39.147" v="552"/>
          <ac:spMkLst>
            <pc:docMk/>
            <pc:sldMk cId="1802259659" sldId="274"/>
            <ac:spMk id="3" creationId="{0BC762EA-5B26-3FFE-6A7E-78B721035365}"/>
          </ac:spMkLst>
        </pc:spChg>
      </pc:sldChg>
      <pc:sldChg chg="addSp delSp modSp">
        <pc:chgData name="Peter Fu Chen" userId="S::fuchenru@uchicago.edu::fa9a8613-a9db-4a92-a7c9-5cb5a463fff7" providerId="AD" clId="Web-{B3B4716F-AA33-DB56-FD94-726F249C5C3E}" dt="2024-05-17T15:39:39.147" v="552"/>
        <pc:sldMkLst>
          <pc:docMk/>
          <pc:sldMk cId="4073179959" sldId="276"/>
        </pc:sldMkLst>
        <pc:spChg chg="add del mod">
          <ac:chgData name="Peter Fu Chen" userId="S::fuchenru@uchicago.edu::fa9a8613-a9db-4a92-a7c9-5cb5a463fff7" providerId="AD" clId="Web-{B3B4716F-AA33-DB56-FD94-726F249C5C3E}" dt="2024-05-17T15:39:39.147" v="552"/>
          <ac:spMkLst>
            <pc:docMk/>
            <pc:sldMk cId="4073179959" sldId="276"/>
            <ac:spMk id="11" creationId="{E92C87F3-AE2C-7E80-3E77-8F0FD8C5D7DC}"/>
          </ac:spMkLst>
        </pc:spChg>
      </pc:sldChg>
      <pc:sldChg chg="addSp delSp modSp">
        <pc:chgData name="Peter Fu Chen" userId="S::fuchenru@uchicago.edu::fa9a8613-a9db-4a92-a7c9-5cb5a463fff7" providerId="AD" clId="Web-{B3B4716F-AA33-DB56-FD94-726F249C5C3E}" dt="2024-05-17T15:39:39.147" v="552"/>
        <pc:sldMkLst>
          <pc:docMk/>
          <pc:sldMk cId="3076047931" sldId="279"/>
        </pc:sldMkLst>
        <pc:spChg chg="add del mod">
          <ac:chgData name="Peter Fu Chen" userId="S::fuchenru@uchicago.edu::fa9a8613-a9db-4a92-a7c9-5cb5a463fff7" providerId="AD" clId="Web-{B3B4716F-AA33-DB56-FD94-726F249C5C3E}" dt="2024-05-17T15:39:39.147" v="552"/>
          <ac:spMkLst>
            <pc:docMk/>
            <pc:sldMk cId="3076047931" sldId="279"/>
            <ac:spMk id="58" creationId="{A586A03C-2594-10BE-C986-E6506AB2894A}"/>
          </ac:spMkLst>
        </pc:spChg>
      </pc:sldChg>
      <pc:sldChg chg="addSp delSp modSp">
        <pc:chgData name="Peter Fu Chen" userId="S::fuchenru@uchicago.edu::fa9a8613-a9db-4a92-a7c9-5cb5a463fff7" providerId="AD" clId="Web-{B3B4716F-AA33-DB56-FD94-726F249C5C3E}" dt="2024-05-17T15:39:39.147" v="552"/>
        <pc:sldMkLst>
          <pc:docMk/>
          <pc:sldMk cId="3427942732" sldId="280"/>
        </pc:sldMkLst>
        <pc:spChg chg="add del mod">
          <ac:chgData name="Peter Fu Chen" userId="S::fuchenru@uchicago.edu::fa9a8613-a9db-4a92-a7c9-5cb5a463fff7" providerId="AD" clId="Web-{B3B4716F-AA33-DB56-FD94-726F249C5C3E}" dt="2024-05-17T15:39:39.147" v="552"/>
          <ac:spMkLst>
            <pc:docMk/>
            <pc:sldMk cId="3427942732" sldId="280"/>
            <ac:spMk id="5" creationId="{CE7ADDD1-CA42-1BCF-819D-B7BFC69CF55E}"/>
          </ac:spMkLst>
        </pc:spChg>
      </pc:sldChg>
      <pc:sldChg chg="addSp delSp modSp">
        <pc:chgData name="Peter Fu Chen" userId="S::fuchenru@uchicago.edu::fa9a8613-a9db-4a92-a7c9-5cb5a463fff7" providerId="AD" clId="Web-{B3B4716F-AA33-DB56-FD94-726F249C5C3E}" dt="2024-05-17T15:39:39.147" v="552"/>
        <pc:sldMkLst>
          <pc:docMk/>
          <pc:sldMk cId="2140912979" sldId="281"/>
        </pc:sldMkLst>
        <pc:spChg chg="add del mod">
          <ac:chgData name="Peter Fu Chen" userId="S::fuchenru@uchicago.edu::fa9a8613-a9db-4a92-a7c9-5cb5a463fff7" providerId="AD" clId="Web-{B3B4716F-AA33-DB56-FD94-726F249C5C3E}" dt="2024-05-17T15:39:39.147" v="552"/>
          <ac:spMkLst>
            <pc:docMk/>
            <pc:sldMk cId="2140912979" sldId="281"/>
            <ac:spMk id="5" creationId="{6C4B53D4-DDB1-28B7-504D-A4E9380F16D6}"/>
          </ac:spMkLst>
        </pc:spChg>
      </pc:sldChg>
      <pc:sldChg chg="addSp delSp modSp">
        <pc:chgData name="Peter Fu Chen" userId="S::fuchenru@uchicago.edu::fa9a8613-a9db-4a92-a7c9-5cb5a463fff7" providerId="AD" clId="Web-{B3B4716F-AA33-DB56-FD94-726F249C5C3E}" dt="2024-05-17T15:39:39.147" v="552"/>
        <pc:sldMkLst>
          <pc:docMk/>
          <pc:sldMk cId="615531035" sldId="283"/>
        </pc:sldMkLst>
        <pc:spChg chg="add del mod">
          <ac:chgData name="Peter Fu Chen" userId="S::fuchenru@uchicago.edu::fa9a8613-a9db-4a92-a7c9-5cb5a463fff7" providerId="AD" clId="Web-{B3B4716F-AA33-DB56-FD94-726F249C5C3E}" dt="2024-05-17T15:39:39.147" v="552"/>
          <ac:spMkLst>
            <pc:docMk/>
            <pc:sldMk cId="615531035" sldId="283"/>
            <ac:spMk id="9" creationId="{DA08C577-D469-C549-103A-DD31C65DFE8A}"/>
          </ac:spMkLst>
        </pc:spChg>
      </pc:sldChg>
      <pc:sldChg chg="addSp delSp modSp">
        <pc:chgData name="Peter Fu Chen" userId="S::fuchenru@uchicago.edu::fa9a8613-a9db-4a92-a7c9-5cb5a463fff7" providerId="AD" clId="Web-{B3B4716F-AA33-DB56-FD94-726F249C5C3E}" dt="2024-05-17T15:39:39.147" v="552"/>
        <pc:sldMkLst>
          <pc:docMk/>
          <pc:sldMk cId="2233959718" sldId="285"/>
        </pc:sldMkLst>
        <pc:spChg chg="add del mod">
          <ac:chgData name="Peter Fu Chen" userId="S::fuchenru@uchicago.edu::fa9a8613-a9db-4a92-a7c9-5cb5a463fff7" providerId="AD" clId="Web-{B3B4716F-AA33-DB56-FD94-726F249C5C3E}" dt="2024-05-17T15:39:39.147" v="552"/>
          <ac:spMkLst>
            <pc:docMk/>
            <pc:sldMk cId="2233959718" sldId="285"/>
            <ac:spMk id="6" creationId="{AE2B00CC-1340-2C17-AEB0-6F335849191A}"/>
          </ac:spMkLst>
        </pc:spChg>
      </pc:sldChg>
      <pc:sldChg chg="addSp delSp modSp">
        <pc:chgData name="Peter Fu Chen" userId="S::fuchenru@uchicago.edu::fa9a8613-a9db-4a92-a7c9-5cb5a463fff7" providerId="AD" clId="Web-{B3B4716F-AA33-DB56-FD94-726F249C5C3E}" dt="2024-05-17T15:39:39.147" v="552"/>
        <pc:sldMkLst>
          <pc:docMk/>
          <pc:sldMk cId="3226275047" sldId="286"/>
        </pc:sldMkLst>
        <pc:spChg chg="add del mod">
          <ac:chgData name="Peter Fu Chen" userId="S::fuchenru@uchicago.edu::fa9a8613-a9db-4a92-a7c9-5cb5a463fff7" providerId="AD" clId="Web-{B3B4716F-AA33-DB56-FD94-726F249C5C3E}" dt="2024-05-17T15:39:39.147" v="552"/>
          <ac:spMkLst>
            <pc:docMk/>
            <pc:sldMk cId="3226275047" sldId="286"/>
            <ac:spMk id="3" creationId="{6C6757F7-3998-69EE-56A5-F3F5A48E659E}"/>
          </ac:spMkLst>
        </pc:spChg>
      </pc:sldChg>
      <pc:sldChg chg="addSp delSp modSp">
        <pc:chgData name="Peter Fu Chen" userId="S::fuchenru@uchicago.edu::fa9a8613-a9db-4a92-a7c9-5cb5a463fff7" providerId="AD" clId="Web-{B3B4716F-AA33-DB56-FD94-726F249C5C3E}" dt="2024-05-17T15:39:39.147" v="552"/>
        <pc:sldMkLst>
          <pc:docMk/>
          <pc:sldMk cId="3795124453" sldId="287"/>
        </pc:sldMkLst>
        <pc:spChg chg="add del mod">
          <ac:chgData name="Peter Fu Chen" userId="S::fuchenru@uchicago.edu::fa9a8613-a9db-4a92-a7c9-5cb5a463fff7" providerId="AD" clId="Web-{B3B4716F-AA33-DB56-FD94-726F249C5C3E}" dt="2024-05-17T15:39:39.147" v="552"/>
          <ac:spMkLst>
            <pc:docMk/>
            <pc:sldMk cId="3795124453" sldId="287"/>
            <ac:spMk id="8" creationId="{4907D921-C480-915A-EEE7-B594B823C8A1}"/>
          </ac:spMkLst>
        </pc:spChg>
      </pc:sldChg>
      <pc:sldChg chg="addSp delSp modSp">
        <pc:chgData name="Peter Fu Chen" userId="S::fuchenru@uchicago.edu::fa9a8613-a9db-4a92-a7c9-5cb5a463fff7" providerId="AD" clId="Web-{B3B4716F-AA33-DB56-FD94-726F249C5C3E}" dt="2024-05-17T15:39:39.147" v="552"/>
        <pc:sldMkLst>
          <pc:docMk/>
          <pc:sldMk cId="2895748347" sldId="288"/>
        </pc:sldMkLst>
        <pc:spChg chg="add del mod">
          <ac:chgData name="Peter Fu Chen" userId="S::fuchenru@uchicago.edu::fa9a8613-a9db-4a92-a7c9-5cb5a463fff7" providerId="AD" clId="Web-{B3B4716F-AA33-DB56-FD94-726F249C5C3E}" dt="2024-05-17T15:39:39.147" v="552"/>
          <ac:spMkLst>
            <pc:docMk/>
            <pc:sldMk cId="2895748347" sldId="288"/>
            <ac:spMk id="11" creationId="{134FA080-FEA5-A847-510E-7D5E912883F3}"/>
          </ac:spMkLst>
        </pc:spChg>
      </pc:sldChg>
      <pc:sldChg chg="addSp delSp modSp">
        <pc:chgData name="Peter Fu Chen" userId="S::fuchenru@uchicago.edu::fa9a8613-a9db-4a92-a7c9-5cb5a463fff7" providerId="AD" clId="Web-{B3B4716F-AA33-DB56-FD94-726F249C5C3E}" dt="2024-05-17T15:39:39.147" v="552"/>
        <pc:sldMkLst>
          <pc:docMk/>
          <pc:sldMk cId="87148451" sldId="289"/>
        </pc:sldMkLst>
        <pc:spChg chg="add del mod">
          <ac:chgData name="Peter Fu Chen" userId="S::fuchenru@uchicago.edu::fa9a8613-a9db-4a92-a7c9-5cb5a463fff7" providerId="AD" clId="Web-{B3B4716F-AA33-DB56-FD94-726F249C5C3E}" dt="2024-05-17T15:39:39.147" v="552"/>
          <ac:spMkLst>
            <pc:docMk/>
            <pc:sldMk cId="87148451" sldId="289"/>
            <ac:spMk id="3" creationId="{05C8B7AE-73BD-B8B0-CE74-63AAFE2110A9}"/>
          </ac:spMkLst>
        </pc:spChg>
      </pc:sldChg>
      <pc:sldChg chg="addSp delSp modSp">
        <pc:chgData name="Peter Fu Chen" userId="S::fuchenru@uchicago.edu::fa9a8613-a9db-4a92-a7c9-5cb5a463fff7" providerId="AD" clId="Web-{B3B4716F-AA33-DB56-FD94-726F249C5C3E}" dt="2024-05-17T15:39:39.147" v="552"/>
        <pc:sldMkLst>
          <pc:docMk/>
          <pc:sldMk cId="480378129" sldId="290"/>
        </pc:sldMkLst>
        <pc:spChg chg="add del mod">
          <ac:chgData name="Peter Fu Chen" userId="S::fuchenru@uchicago.edu::fa9a8613-a9db-4a92-a7c9-5cb5a463fff7" providerId="AD" clId="Web-{B3B4716F-AA33-DB56-FD94-726F249C5C3E}" dt="2024-05-17T15:39:39.147" v="552"/>
          <ac:spMkLst>
            <pc:docMk/>
            <pc:sldMk cId="480378129" sldId="290"/>
            <ac:spMk id="2" creationId="{E345A76E-771A-AD19-8B39-23282424324A}"/>
          </ac:spMkLst>
        </pc:spChg>
      </pc:sldChg>
      <pc:sldChg chg="addSp delSp modSp">
        <pc:chgData name="Peter Fu Chen" userId="S::fuchenru@uchicago.edu::fa9a8613-a9db-4a92-a7c9-5cb5a463fff7" providerId="AD" clId="Web-{B3B4716F-AA33-DB56-FD94-726F249C5C3E}" dt="2024-05-17T15:39:39.147" v="552"/>
        <pc:sldMkLst>
          <pc:docMk/>
          <pc:sldMk cId="1959308658" sldId="291"/>
        </pc:sldMkLst>
        <pc:spChg chg="add del mod">
          <ac:chgData name="Peter Fu Chen" userId="S::fuchenru@uchicago.edu::fa9a8613-a9db-4a92-a7c9-5cb5a463fff7" providerId="AD" clId="Web-{B3B4716F-AA33-DB56-FD94-726F249C5C3E}" dt="2024-05-17T15:39:39.147" v="552"/>
          <ac:spMkLst>
            <pc:docMk/>
            <pc:sldMk cId="1959308658" sldId="291"/>
            <ac:spMk id="2" creationId="{C2FAABE2-6DE8-9886-9B69-1997E100EA7F}"/>
          </ac:spMkLst>
        </pc:spChg>
      </pc:sldChg>
      <pc:sldChg chg="addSp delSp modSp">
        <pc:chgData name="Peter Fu Chen" userId="S::fuchenru@uchicago.edu::fa9a8613-a9db-4a92-a7c9-5cb5a463fff7" providerId="AD" clId="Web-{B3B4716F-AA33-DB56-FD94-726F249C5C3E}" dt="2024-05-17T15:39:39.147" v="552"/>
        <pc:sldMkLst>
          <pc:docMk/>
          <pc:sldMk cId="2623668794" sldId="292"/>
        </pc:sldMkLst>
        <pc:spChg chg="add del mod">
          <ac:chgData name="Peter Fu Chen" userId="S::fuchenru@uchicago.edu::fa9a8613-a9db-4a92-a7c9-5cb5a463fff7" providerId="AD" clId="Web-{B3B4716F-AA33-DB56-FD94-726F249C5C3E}" dt="2024-05-17T15:39:39.147" v="552"/>
          <ac:spMkLst>
            <pc:docMk/>
            <pc:sldMk cId="2623668794" sldId="292"/>
            <ac:spMk id="2" creationId="{59FB7952-F882-7B24-E243-46BF9FCAF4EB}"/>
          </ac:spMkLst>
        </pc:spChg>
      </pc:sldChg>
      <pc:sldChg chg="addSp delSp modSp">
        <pc:chgData name="Peter Fu Chen" userId="S::fuchenru@uchicago.edu::fa9a8613-a9db-4a92-a7c9-5cb5a463fff7" providerId="AD" clId="Web-{B3B4716F-AA33-DB56-FD94-726F249C5C3E}" dt="2024-05-17T15:42:46.324" v="596" actId="1076"/>
        <pc:sldMkLst>
          <pc:docMk/>
          <pc:sldMk cId="1974905291" sldId="293"/>
        </pc:sldMkLst>
        <pc:spChg chg="add del mod">
          <ac:chgData name="Peter Fu Chen" userId="S::fuchenru@uchicago.edu::fa9a8613-a9db-4a92-a7c9-5cb5a463fff7" providerId="AD" clId="Web-{B3B4716F-AA33-DB56-FD94-726F249C5C3E}" dt="2024-05-17T15:39:39.147" v="552"/>
          <ac:spMkLst>
            <pc:docMk/>
            <pc:sldMk cId="1974905291" sldId="293"/>
            <ac:spMk id="11" creationId="{9EF46C7D-9F79-DD1B-B2B5-E39C4D340FE8}"/>
          </ac:spMkLst>
        </pc:spChg>
        <pc:spChg chg="add mod">
          <ac:chgData name="Peter Fu Chen" userId="S::fuchenru@uchicago.edu::fa9a8613-a9db-4a92-a7c9-5cb5a463fff7" providerId="AD" clId="Web-{B3B4716F-AA33-DB56-FD94-726F249C5C3E}" dt="2024-05-17T15:42:46.324" v="596" actId="1076"/>
          <ac:spMkLst>
            <pc:docMk/>
            <pc:sldMk cId="1974905291" sldId="293"/>
            <ac:spMk id="13" creationId="{412440DA-7ABE-A148-1A1D-A4537E83558E}"/>
          </ac:spMkLst>
        </pc:spChg>
        <pc:grpChg chg="mod">
          <ac:chgData name="Peter Fu Chen" userId="S::fuchenru@uchicago.edu::fa9a8613-a9db-4a92-a7c9-5cb5a463fff7" providerId="AD" clId="Web-{B3B4716F-AA33-DB56-FD94-726F249C5C3E}" dt="2024-05-17T15:41:54.651" v="559" actId="1076"/>
          <ac:grpSpMkLst>
            <pc:docMk/>
            <pc:sldMk cId="1974905291" sldId="293"/>
            <ac:grpSpMk id="2" creationId="{00000000-0000-0000-0000-000000000000}"/>
          </ac:grpSpMkLst>
        </pc:grpChg>
      </pc:sldChg>
      <pc:sldChg chg="addSp delSp modSp">
        <pc:chgData name="Peter Fu Chen" userId="S::fuchenru@uchicago.edu::fa9a8613-a9db-4a92-a7c9-5cb5a463fff7" providerId="AD" clId="Web-{B3B4716F-AA33-DB56-FD94-726F249C5C3E}" dt="2024-05-17T15:44:21.873" v="606" actId="14100"/>
        <pc:sldMkLst>
          <pc:docMk/>
          <pc:sldMk cId="2668300699" sldId="294"/>
        </pc:sldMkLst>
        <pc:spChg chg="add del mod">
          <ac:chgData name="Peter Fu Chen" userId="S::fuchenru@uchicago.edu::fa9a8613-a9db-4a92-a7c9-5cb5a463fff7" providerId="AD" clId="Web-{B3B4716F-AA33-DB56-FD94-726F249C5C3E}" dt="2024-05-17T15:39:39.147" v="552"/>
          <ac:spMkLst>
            <pc:docMk/>
            <pc:sldMk cId="2668300699" sldId="294"/>
            <ac:spMk id="2" creationId="{BA5542B3-784B-B22A-1BB1-7052E36DB2D7}"/>
          </ac:spMkLst>
        </pc:spChg>
        <pc:spChg chg="mod">
          <ac:chgData name="Peter Fu Chen" userId="S::fuchenru@uchicago.edu::fa9a8613-a9db-4a92-a7c9-5cb5a463fff7" providerId="AD" clId="Web-{B3B4716F-AA33-DB56-FD94-726F249C5C3E}" dt="2024-05-17T15:44:21.873" v="606" actId="14100"/>
          <ac:spMkLst>
            <pc:docMk/>
            <pc:sldMk cId="2668300699" sldId="294"/>
            <ac:spMk id="12" creationId="{2FA349F4-4AA7-48B7-57C6-5968D6A8E6EA}"/>
          </ac:spMkLst>
        </pc:spChg>
        <pc:picChg chg="add mod ord">
          <ac:chgData name="Peter Fu Chen" userId="S::fuchenru@uchicago.edu::fa9a8613-a9db-4a92-a7c9-5cb5a463fff7" providerId="AD" clId="Web-{B3B4716F-AA33-DB56-FD94-726F249C5C3E}" dt="2024-05-17T15:44:09.545" v="604"/>
          <ac:picMkLst>
            <pc:docMk/>
            <pc:sldMk cId="2668300699" sldId="294"/>
            <ac:picMk id="3" creationId="{9B6958C4-2D7A-0E35-7A9C-55C632F533EA}"/>
          </ac:picMkLst>
        </pc:picChg>
        <pc:picChg chg="del">
          <ac:chgData name="Peter Fu Chen" userId="S::fuchenru@uchicago.edu::fa9a8613-a9db-4a92-a7c9-5cb5a463fff7" providerId="AD" clId="Web-{B3B4716F-AA33-DB56-FD94-726F249C5C3E}" dt="2024-05-17T15:43:47.669" v="597"/>
          <ac:picMkLst>
            <pc:docMk/>
            <pc:sldMk cId="2668300699" sldId="294"/>
            <ac:picMk id="7" creationId="{31D7D7A1-09E6-2698-C7F1-C6992C3C1BED}"/>
          </ac:picMkLst>
        </pc:picChg>
      </pc:sldChg>
      <pc:sldChg chg="addSp delSp modSp">
        <pc:chgData name="Peter Fu Chen" userId="S::fuchenru@uchicago.edu::fa9a8613-a9db-4a92-a7c9-5cb5a463fff7" providerId="AD" clId="Web-{B3B4716F-AA33-DB56-FD94-726F249C5C3E}" dt="2024-05-17T15:41:16.869" v="556" actId="20577"/>
        <pc:sldMkLst>
          <pc:docMk/>
          <pc:sldMk cId="3852422285" sldId="295"/>
        </pc:sldMkLst>
        <pc:spChg chg="add del mod">
          <ac:chgData name="Peter Fu Chen" userId="S::fuchenru@uchicago.edu::fa9a8613-a9db-4a92-a7c9-5cb5a463fff7" providerId="AD" clId="Web-{B3B4716F-AA33-DB56-FD94-726F249C5C3E}" dt="2024-05-17T15:39:39.147" v="552"/>
          <ac:spMkLst>
            <pc:docMk/>
            <pc:sldMk cId="3852422285" sldId="295"/>
            <ac:spMk id="2" creationId="{E7ED6AA0-AA5F-D6A8-17E1-64179FB31CFB}"/>
          </ac:spMkLst>
        </pc:spChg>
        <pc:spChg chg="mod">
          <ac:chgData name="Peter Fu Chen" userId="S::fuchenru@uchicago.edu::fa9a8613-a9db-4a92-a7c9-5cb5a463fff7" providerId="AD" clId="Web-{B3B4716F-AA33-DB56-FD94-726F249C5C3E}" dt="2024-05-17T15:41:16.869" v="556" actId="20577"/>
          <ac:spMkLst>
            <pc:docMk/>
            <pc:sldMk cId="3852422285" sldId="295"/>
            <ac:spMk id="16" creationId="{3B5BA323-11A8-FB75-FD1E-7A6E66FFBB8B}"/>
          </ac:spMkLst>
        </pc:spChg>
      </pc:sldChg>
      <pc:sldChg chg="addSp delSp modSp">
        <pc:chgData name="Peter Fu Chen" userId="S::fuchenru@uchicago.edu::fa9a8613-a9db-4a92-a7c9-5cb5a463fff7" providerId="AD" clId="Web-{B3B4716F-AA33-DB56-FD94-726F249C5C3E}" dt="2024-05-17T15:39:39.147" v="552"/>
        <pc:sldMkLst>
          <pc:docMk/>
          <pc:sldMk cId="2180275678" sldId="296"/>
        </pc:sldMkLst>
        <pc:spChg chg="add del mod">
          <ac:chgData name="Peter Fu Chen" userId="S::fuchenru@uchicago.edu::fa9a8613-a9db-4a92-a7c9-5cb5a463fff7" providerId="AD" clId="Web-{B3B4716F-AA33-DB56-FD94-726F249C5C3E}" dt="2024-05-17T15:39:39.147" v="552"/>
          <ac:spMkLst>
            <pc:docMk/>
            <pc:sldMk cId="2180275678" sldId="296"/>
            <ac:spMk id="6" creationId="{953F8ED5-5BFA-B085-5B89-FF72116EC874}"/>
          </ac:spMkLst>
        </pc:spChg>
      </pc:sldChg>
      <pc:sldChg chg="addSp delSp modSp del mod ord modShow">
        <pc:chgData name="Peter Fu Chen" userId="S::fuchenru@uchicago.edu::fa9a8613-a9db-4a92-a7c9-5cb5a463fff7" providerId="AD" clId="Web-{B3B4716F-AA33-DB56-FD94-726F249C5C3E}" dt="2024-05-17T15:55:01.857" v="620"/>
        <pc:sldMkLst>
          <pc:docMk/>
          <pc:sldMk cId="4061042675" sldId="297"/>
        </pc:sldMkLst>
        <pc:spChg chg="add del mod">
          <ac:chgData name="Peter Fu Chen" userId="S::fuchenru@uchicago.edu::fa9a8613-a9db-4a92-a7c9-5cb5a463fff7" providerId="AD" clId="Web-{B3B4716F-AA33-DB56-FD94-726F249C5C3E}" dt="2024-05-17T15:39:39.147" v="552"/>
          <ac:spMkLst>
            <pc:docMk/>
            <pc:sldMk cId="4061042675" sldId="297"/>
            <ac:spMk id="3" creationId="{0E33896C-6F3A-A811-C400-D9500CE8E757}"/>
          </ac:spMkLst>
        </pc:spChg>
      </pc:sldChg>
      <pc:sldChg chg="addSp delSp modSp ord">
        <pc:chgData name="Peter Fu Chen" userId="S::fuchenru@uchicago.edu::fa9a8613-a9db-4a92-a7c9-5cb5a463fff7" providerId="AD" clId="Web-{B3B4716F-AA33-DB56-FD94-726F249C5C3E}" dt="2024-05-17T15:41:11.368" v="555" actId="20577"/>
        <pc:sldMkLst>
          <pc:docMk/>
          <pc:sldMk cId="2871669810" sldId="298"/>
        </pc:sldMkLst>
        <pc:spChg chg="add del mod">
          <ac:chgData name="Peter Fu Chen" userId="S::fuchenru@uchicago.edu::fa9a8613-a9db-4a92-a7c9-5cb5a463fff7" providerId="AD" clId="Web-{B3B4716F-AA33-DB56-FD94-726F249C5C3E}" dt="2024-05-17T15:39:39.147" v="552"/>
          <ac:spMkLst>
            <pc:docMk/>
            <pc:sldMk cId="2871669810" sldId="298"/>
            <ac:spMk id="2" creationId="{879E7D23-3D4F-A4EF-1F81-82A748ED4DF4}"/>
          </ac:spMkLst>
        </pc:spChg>
        <pc:spChg chg="mod">
          <ac:chgData name="Peter Fu Chen" userId="S::fuchenru@uchicago.edu::fa9a8613-a9db-4a92-a7c9-5cb5a463fff7" providerId="AD" clId="Web-{B3B4716F-AA33-DB56-FD94-726F249C5C3E}" dt="2024-05-17T15:41:11.368" v="555" actId="20577"/>
          <ac:spMkLst>
            <pc:docMk/>
            <pc:sldMk cId="2871669810" sldId="298"/>
            <ac:spMk id="16" creationId="{3B5BA323-11A8-FB75-FD1E-7A6E66FFBB8B}"/>
          </ac:spMkLst>
        </pc:spChg>
      </pc:sldChg>
      <pc:sldChg chg="addSp delSp modSp">
        <pc:chgData name="Peter Fu Chen" userId="S::fuchenru@uchicago.edu::fa9a8613-a9db-4a92-a7c9-5cb5a463fff7" providerId="AD" clId="Web-{B3B4716F-AA33-DB56-FD94-726F249C5C3E}" dt="2024-05-17T15:39:39.147" v="552"/>
        <pc:sldMkLst>
          <pc:docMk/>
          <pc:sldMk cId="628228504" sldId="299"/>
        </pc:sldMkLst>
        <pc:spChg chg="add mod">
          <ac:chgData name="Peter Fu Chen" userId="S::fuchenru@uchicago.edu::fa9a8613-a9db-4a92-a7c9-5cb5a463fff7" providerId="AD" clId="Web-{B3B4716F-AA33-DB56-FD94-726F249C5C3E}" dt="2024-05-17T15:13:21.891" v="145" actId="1076"/>
          <ac:spMkLst>
            <pc:docMk/>
            <pc:sldMk cId="628228504" sldId="299"/>
            <ac:spMk id="4" creationId="{F672E8D5-37C7-9AB9-B0C0-0CE84BB01BEF}"/>
          </ac:spMkLst>
        </pc:spChg>
        <pc:spChg chg="del">
          <ac:chgData name="Peter Fu Chen" userId="S::fuchenru@uchicago.edu::fa9a8613-a9db-4a92-a7c9-5cb5a463fff7" providerId="AD" clId="Web-{B3B4716F-AA33-DB56-FD94-726F249C5C3E}" dt="2024-05-17T14:55:19.381" v="106"/>
          <ac:spMkLst>
            <pc:docMk/>
            <pc:sldMk cId="628228504" sldId="299"/>
            <ac:spMk id="5" creationId="{B76DF39B-671A-975D-172B-6E3A9094DE09}"/>
          </ac:spMkLst>
        </pc:spChg>
        <pc:spChg chg="del">
          <ac:chgData name="Peter Fu Chen" userId="S::fuchenru@uchicago.edu::fa9a8613-a9db-4a92-a7c9-5cb5a463fff7" providerId="AD" clId="Web-{B3B4716F-AA33-DB56-FD94-726F249C5C3E}" dt="2024-05-17T14:55:19.381" v="107"/>
          <ac:spMkLst>
            <pc:docMk/>
            <pc:sldMk cId="628228504" sldId="299"/>
            <ac:spMk id="7" creationId="{79A8949E-BBC2-8857-92AE-2D60CDCBA6A1}"/>
          </ac:spMkLst>
        </pc:spChg>
        <pc:spChg chg="add mod">
          <ac:chgData name="Peter Fu Chen" userId="S::fuchenru@uchicago.edu::fa9a8613-a9db-4a92-a7c9-5cb5a463fff7" providerId="AD" clId="Web-{B3B4716F-AA33-DB56-FD94-726F249C5C3E}" dt="2024-05-17T15:17:46.741" v="215" actId="1076"/>
          <ac:spMkLst>
            <pc:docMk/>
            <pc:sldMk cId="628228504" sldId="299"/>
            <ac:spMk id="9" creationId="{E60F73F1-11AA-6DEE-8D52-2CB2A0DFDEFA}"/>
          </ac:spMkLst>
        </pc:spChg>
        <pc:spChg chg="add mod">
          <ac:chgData name="Peter Fu Chen" userId="S::fuchenru@uchicago.edu::fa9a8613-a9db-4a92-a7c9-5cb5a463fff7" providerId="AD" clId="Web-{B3B4716F-AA33-DB56-FD94-726F249C5C3E}" dt="2024-05-17T15:17:46.772" v="216" actId="1076"/>
          <ac:spMkLst>
            <pc:docMk/>
            <pc:sldMk cId="628228504" sldId="299"/>
            <ac:spMk id="11" creationId="{B7705576-C641-C75E-2252-AA32DFD448CB}"/>
          </ac:spMkLst>
        </pc:spChg>
        <pc:spChg chg="add del mod">
          <ac:chgData name="Peter Fu Chen" userId="S::fuchenru@uchicago.edu::fa9a8613-a9db-4a92-a7c9-5cb5a463fff7" providerId="AD" clId="Web-{B3B4716F-AA33-DB56-FD94-726F249C5C3E}" dt="2024-05-17T15:39:39.147" v="552"/>
          <ac:spMkLst>
            <pc:docMk/>
            <pc:sldMk cId="628228504" sldId="299"/>
            <ac:spMk id="12" creationId="{1327458F-FAE4-26DE-A6E8-A346464F00D9}"/>
          </ac:spMkLst>
        </pc:spChg>
        <pc:spChg chg="mod">
          <ac:chgData name="Peter Fu Chen" userId="S::fuchenru@uchicago.edu::fa9a8613-a9db-4a92-a7c9-5cb5a463fff7" providerId="AD" clId="Web-{B3B4716F-AA33-DB56-FD94-726F249C5C3E}" dt="2024-05-17T15:01:47.890" v="111" actId="20577"/>
          <ac:spMkLst>
            <pc:docMk/>
            <pc:sldMk cId="628228504" sldId="299"/>
            <ac:spMk id="16" creationId="{3B5BA323-11A8-FB75-FD1E-7A6E66FFBB8B}"/>
          </ac:spMkLst>
        </pc:spChg>
        <pc:picChg chg="del">
          <ac:chgData name="Peter Fu Chen" userId="S::fuchenru@uchicago.edu::fa9a8613-a9db-4a92-a7c9-5cb5a463fff7" providerId="AD" clId="Web-{B3B4716F-AA33-DB56-FD94-726F249C5C3E}" dt="2024-05-17T15:13:00.890" v="140"/>
          <ac:picMkLst>
            <pc:docMk/>
            <pc:sldMk cId="628228504" sldId="299"/>
            <ac:picMk id="3" creationId="{DB3BDAA6-B448-D10E-B6EE-27D82095505C}"/>
          </ac:picMkLst>
        </pc:picChg>
        <pc:picChg chg="add mod">
          <ac:chgData name="Peter Fu Chen" userId="S::fuchenru@uchicago.edu::fa9a8613-a9db-4a92-a7c9-5cb5a463fff7" providerId="AD" clId="Web-{B3B4716F-AA33-DB56-FD94-726F249C5C3E}" dt="2024-05-17T15:20:17.666" v="256" actId="1076"/>
          <ac:picMkLst>
            <pc:docMk/>
            <pc:sldMk cId="628228504" sldId="299"/>
            <ac:picMk id="6" creationId="{56152A53-742E-65F1-AD6A-49F60361FF54}"/>
          </ac:picMkLst>
        </pc:picChg>
      </pc:sldChg>
      <pc:sldChg chg="addSp delSp modSp">
        <pc:chgData name="Peter Fu Chen" userId="S::fuchenru@uchicago.edu::fa9a8613-a9db-4a92-a7c9-5cb5a463fff7" providerId="AD" clId="Web-{B3B4716F-AA33-DB56-FD94-726F249C5C3E}" dt="2024-05-17T15:39:39.147" v="552"/>
        <pc:sldMkLst>
          <pc:docMk/>
          <pc:sldMk cId="3660179664" sldId="300"/>
        </pc:sldMkLst>
        <pc:spChg chg="del">
          <ac:chgData name="Peter Fu Chen" userId="S::fuchenru@uchicago.edu::fa9a8613-a9db-4a92-a7c9-5cb5a463fff7" providerId="AD" clId="Web-{B3B4716F-AA33-DB56-FD94-726F249C5C3E}" dt="2024-05-17T15:34:33.796" v="466"/>
          <ac:spMkLst>
            <pc:docMk/>
            <pc:sldMk cId="3660179664" sldId="300"/>
            <ac:spMk id="8" creationId="{E2133F3E-2B25-6037-5C3A-E25F858FAC03}"/>
          </ac:spMkLst>
        </pc:spChg>
        <pc:spChg chg="del">
          <ac:chgData name="Peter Fu Chen" userId="S::fuchenru@uchicago.edu::fa9a8613-a9db-4a92-a7c9-5cb5a463fff7" providerId="AD" clId="Web-{B3B4716F-AA33-DB56-FD94-726F249C5C3E}" dt="2024-05-17T15:34:38.937" v="467"/>
          <ac:spMkLst>
            <pc:docMk/>
            <pc:sldMk cId="3660179664" sldId="300"/>
            <ac:spMk id="9" creationId="{C38A2121-1ECC-B1FE-A3C8-217A56A76B4A}"/>
          </ac:spMkLst>
        </pc:spChg>
        <pc:spChg chg="del mod">
          <ac:chgData name="Peter Fu Chen" userId="S::fuchenru@uchicago.edu::fa9a8613-a9db-4a92-a7c9-5cb5a463fff7" providerId="AD" clId="Web-{B3B4716F-AA33-DB56-FD94-726F249C5C3E}" dt="2024-05-17T15:28:16.975" v="369"/>
          <ac:spMkLst>
            <pc:docMk/>
            <pc:sldMk cId="3660179664" sldId="300"/>
            <ac:spMk id="11" creationId="{DA96B712-83D3-EA07-605C-385C0BF04D6F}"/>
          </ac:spMkLst>
        </pc:spChg>
        <pc:spChg chg="mod">
          <ac:chgData name="Peter Fu Chen" userId="S::fuchenru@uchicago.edu::fa9a8613-a9db-4a92-a7c9-5cb5a463fff7" providerId="AD" clId="Web-{B3B4716F-AA33-DB56-FD94-726F249C5C3E}" dt="2024-05-17T15:35:15.157" v="474" actId="1076"/>
          <ac:spMkLst>
            <pc:docMk/>
            <pc:sldMk cId="3660179664" sldId="300"/>
            <ac:spMk id="14" creationId="{7DAA1339-14E0-8CB5-7C41-F952CAD96B77}"/>
          </ac:spMkLst>
        </pc:spChg>
        <pc:spChg chg="mod">
          <ac:chgData name="Peter Fu Chen" userId="S::fuchenru@uchicago.edu::fa9a8613-a9db-4a92-a7c9-5cb5a463fff7" providerId="AD" clId="Web-{B3B4716F-AA33-DB56-FD94-726F249C5C3E}" dt="2024-05-17T15:29:38.789" v="417" actId="20577"/>
          <ac:spMkLst>
            <pc:docMk/>
            <pc:sldMk cId="3660179664" sldId="300"/>
            <ac:spMk id="16" creationId="{3B5BA323-11A8-FB75-FD1E-7A6E66FFBB8B}"/>
          </ac:spMkLst>
        </pc:spChg>
        <pc:spChg chg="mod">
          <ac:chgData name="Peter Fu Chen" userId="S::fuchenru@uchicago.edu::fa9a8613-a9db-4a92-a7c9-5cb5a463fff7" providerId="AD" clId="Web-{B3B4716F-AA33-DB56-FD94-726F249C5C3E}" dt="2024-05-17T15:31:58.386" v="453" actId="1076"/>
          <ac:spMkLst>
            <pc:docMk/>
            <pc:sldMk cId="3660179664" sldId="300"/>
            <ac:spMk id="17" creationId="{274D399E-064C-D46F-93C5-6F32AB057D13}"/>
          </ac:spMkLst>
        </pc:spChg>
        <pc:spChg chg="add mod">
          <ac:chgData name="Peter Fu Chen" userId="S::fuchenru@uchicago.edu::fa9a8613-a9db-4a92-a7c9-5cb5a463fff7" providerId="AD" clId="Web-{B3B4716F-AA33-DB56-FD94-726F249C5C3E}" dt="2024-05-17T15:28:42.991" v="396" actId="1076"/>
          <ac:spMkLst>
            <pc:docMk/>
            <pc:sldMk cId="3660179664" sldId="300"/>
            <ac:spMk id="30" creationId="{4AF3E51F-272E-1F18-380D-D98841FB6FDD}"/>
          </ac:spMkLst>
        </pc:spChg>
        <pc:spChg chg="del topLvl">
          <ac:chgData name="Peter Fu Chen" userId="S::fuchenru@uchicago.edu::fa9a8613-a9db-4a92-a7c9-5cb5a463fff7" providerId="AD" clId="Web-{B3B4716F-AA33-DB56-FD94-726F249C5C3E}" dt="2024-05-17T15:35:25.641" v="478"/>
          <ac:spMkLst>
            <pc:docMk/>
            <pc:sldMk cId="3660179664" sldId="300"/>
            <ac:spMk id="32" creationId="{B124935F-ACD6-3D51-633E-94CA867F41EB}"/>
          </ac:spMkLst>
        </pc:spChg>
        <pc:spChg chg="del topLvl">
          <ac:chgData name="Peter Fu Chen" userId="S::fuchenru@uchicago.edu::fa9a8613-a9db-4a92-a7c9-5cb5a463fff7" providerId="AD" clId="Web-{B3B4716F-AA33-DB56-FD94-726F249C5C3E}" dt="2024-05-17T15:35:19.016" v="476"/>
          <ac:spMkLst>
            <pc:docMk/>
            <pc:sldMk cId="3660179664" sldId="300"/>
            <ac:spMk id="33" creationId="{3F52ED8F-9D4D-020D-4653-629D96201695}"/>
          </ac:spMkLst>
        </pc:spChg>
        <pc:spChg chg="add mod">
          <ac:chgData name="Peter Fu Chen" userId="S::fuchenru@uchicago.edu::fa9a8613-a9db-4a92-a7c9-5cb5a463fff7" providerId="AD" clId="Web-{B3B4716F-AA33-DB56-FD94-726F249C5C3E}" dt="2024-05-17T15:28:43.132" v="400" actId="1076"/>
          <ac:spMkLst>
            <pc:docMk/>
            <pc:sldMk cId="3660179664" sldId="300"/>
            <ac:spMk id="44" creationId="{68C57F9B-5A30-9033-9856-EA50390B3274}"/>
          </ac:spMkLst>
        </pc:spChg>
        <pc:spChg chg="add mod">
          <ac:chgData name="Peter Fu Chen" userId="S::fuchenru@uchicago.edu::fa9a8613-a9db-4a92-a7c9-5cb5a463fff7" providerId="AD" clId="Web-{B3B4716F-AA33-DB56-FD94-726F249C5C3E}" dt="2024-05-17T15:28:43.210" v="402" actId="1076"/>
          <ac:spMkLst>
            <pc:docMk/>
            <pc:sldMk cId="3660179664" sldId="300"/>
            <ac:spMk id="50" creationId="{D0FF5186-5439-C889-2968-5D9CDACD304C}"/>
          </ac:spMkLst>
        </pc:spChg>
        <pc:spChg chg="add mod">
          <ac:chgData name="Peter Fu Chen" userId="S::fuchenru@uchicago.edu::fa9a8613-a9db-4a92-a7c9-5cb5a463fff7" providerId="AD" clId="Web-{B3B4716F-AA33-DB56-FD94-726F249C5C3E}" dt="2024-05-17T15:38:20.630" v="543" actId="20577"/>
          <ac:spMkLst>
            <pc:docMk/>
            <pc:sldMk cId="3660179664" sldId="300"/>
            <ac:spMk id="56" creationId="{01D39996-7D78-34A9-BA43-BC1081ED2AC6}"/>
          </ac:spMkLst>
        </pc:spChg>
        <pc:spChg chg="add del mod">
          <ac:chgData name="Peter Fu Chen" userId="S::fuchenru@uchicago.edu::fa9a8613-a9db-4a92-a7c9-5cb5a463fff7" providerId="AD" clId="Web-{B3B4716F-AA33-DB56-FD94-726F249C5C3E}" dt="2024-05-17T15:31:05.948" v="442"/>
          <ac:spMkLst>
            <pc:docMk/>
            <pc:sldMk cId="3660179664" sldId="300"/>
            <ac:spMk id="58" creationId="{82DF6ADF-DE6D-6505-501F-A536176BAF99}"/>
          </ac:spMkLst>
        </pc:spChg>
        <pc:spChg chg="add mod">
          <ac:chgData name="Peter Fu Chen" userId="S::fuchenru@uchicago.edu::fa9a8613-a9db-4a92-a7c9-5cb5a463fff7" providerId="AD" clId="Web-{B3B4716F-AA33-DB56-FD94-726F249C5C3E}" dt="2024-05-17T15:32:09.058" v="455" actId="1076"/>
          <ac:spMkLst>
            <pc:docMk/>
            <pc:sldMk cId="3660179664" sldId="300"/>
            <ac:spMk id="60" creationId="{2A15F7A7-C39A-A669-706B-E80D1C6B7FC9}"/>
          </ac:spMkLst>
        </pc:spChg>
        <pc:spChg chg="add mod">
          <ac:chgData name="Peter Fu Chen" userId="S::fuchenru@uchicago.edu::fa9a8613-a9db-4a92-a7c9-5cb5a463fff7" providerId="AD" clId="Web-{B3B4716F-AA33-DB56-FD94-726F249C5C3E}" dt="2024-05-17T15:35:59.158" v="491" actId="20577"/>
          <ac:spMkLst>
            <pc:docMk/>
            <pc:sldMk cId="3660179664" sldId="300"/>
            <ac:spMk id="66" creationId="{4B56F793-1DD8-5C0D-3DC5-2302DB69ED5B}"/>
          </ac:spMkLst>
        </pc:spChg>
        <pc:spChg chg="add del mod">
          <ac:chgData name="Peter Fu Chen" userId="S::fuchenru@uchicago.edu::fa9a8613-a9db-4a92-a7c9-5cb5a463fff7" providerId="AD" clId="Web-{B3B4716F-AA33-DB56-FD94-726F249C5C3E}" dt="2024-05-17T15:31:00.697" v="441"/>
          <ac:spMkLst>
            <pc:docMk/>
            <pc:sldMk cId="3660179664" sldId="300"/>
            <ac:spMk id="68" creationId="{9D8ACF59-981C-9E37-6C1E-5638AF210C6B}"/>
          </ac:spMkLst>
        </pc:spChg>
        <pc:spChg chg="add mod">
          <ac:chgData name="Peter Fu Chen" userId="S::fuchenru@uchicago.edu::fa9a8613-a9db-4a92-a7c9-5cb5a463fff7" providerId="AD" clId="Web-{B3B4716F-AA33-DB56-FD94-726F249C5C3E}" dt="2024-05-17T15:31:48.011" v="452" actId="1076"/>
          <ac:spMkLst>
            <pc:docMk/>
            <pc:sldMk cId="3660179664" sldId="300"/>
            <ac:spMk id="70" creationId="{49B96604-709B-8CB5-80D3-E7C32BA90ACB}"/>
          </ac:spMkLst>
        </pc:spChg>
        <pc:spChg chg="add mod">
          <ac:chgData name="Peter Fu Chen" userId="S::fuchenru@uchicago.edu::fa9a8613-a9db-4a92-a7c9-5cb5a463fff7" providerId="AD" clId="Web-{B3B4716F-AA33-DB56-FD94-726F249C5C3E}" dt="2024-05-17T15:37:03.941" v="513" actId="20577"/>
          <ac:spMkLst>
            <pc:docMk/>
            <pc:sldMk cId="3660179664" sldId="300"/>
            <ac:spMk id="72" creationId="{FA044055-CABF-FFCD-62D8-8F19F26AFB9E}"/>
          </ac:spMkLst>
        </pc:spChg>
        <pc:spChg chg="add del mod">
          <ac:chgData name="Peter Fu Chen" userId="S::fuchenru@uchicago.edu::fa9a8613-a9db-4a92-a7c9-5cb5a463fff7" providerId="AD" clId="Web-{B3B4716F-AA33-DB56-FD94-726F249C5C3E}" dt="2024-05-17T15:31:06.057" v="443"/>
          <ac:spMkLst>
            <pc:docMk/>
            <pc:sldMk cId="3660179664" sldId="300"/>
            <ac:spMk id="74" creationId="{6CAC6468-7B6F-6634-2F9C-AF6CBB2EEE54}"/>
          </ac:spMkLst>
        </pc:spChg>
        <pc:spChg chg="add mod">
          <ac:chgData name="Peter Fu Chen" userId="S::fuchenru@uchicago.edu::fa9a8613-a9db-4a92-a7c9-5cb5a463fff7" providerId="AD" clId="Web-{B3B4716F-AA33-DB56-FD94-726F249C5C3E}" dt="2024-05-17T15:32:26.793" v="458" actId="1076"/>
          <ac:spMkLst>
            <pc:docMk/>
            <pc:sldMk cId="3660179664" sldId="300"/>
            <ac:spMk id="78" creationId="{BAEC1FE3-6F58-C4FD-FB0B-AA2184333669}"/>
          </ac:spMkLst>
        </pc:spChg>
        <pc:spChg chg="add del mod">
          <ac:chgData name="Peter Fu Chen" userId="S::fuchenru@uchicago.edu::fa9a8613-a9db-4a92-a7c9-5cb5a463fff7" providerId="AD" clId="Web-{B3B4716F-AA33-DB56-FD94-726F249C5C3E}" dt="2024-05-17T15:39:39.147" v="552"/>
          <ac:spMkLst>
            <pc:docMk/>
            <pc:sldMk cId="3660179664" sldId="300"/>
            <ac:spMk id="79" creationId="{88ED1830-A32B-92EE-6253-02872344ABF2}"/>
          </ac:spMkLst>
        </pc:spChg>
        <pc:grpChg chg="del">
          <ac:chgData name="Peter Fu Chen" userId="S::fuchenru@uchicago.edu::fa9a8613-a9db-4a92-a7c9-5cb5a463fff7" providerId="AD" clId="Web-{B3B4716F-AA33-DB56-FD94-726F249C5C3E}" dt="2024-05-17T15:34:33.796" v="466"/>
          <ac:grpSpMkLst>
            <pc:docMk/>
            <pc:sldMk cId="3660179664" sldId="300"/>
            <ac:grpSpMk id="6" creationId="{D78D1990-904B-F953-ED04-3E99AE80DD21}"/>
          </ac:grpSpMkLst>
        </pc:grpChg>
        <pc:grpChg chg="del">
          <ac:chgData name="Peter Fu Chen" userId="S::fuchenru@uchicago.edu::fa9a8613-a9db-4a92-a7c9-5cb5a463fff7" providerId="AD" clId="Web-{B3B4716F-AA33-DB56-FD94-726F249C5C3E}" dt="2024-05-17T15:28:16.975" v="369"/>
          <ac:grpSpMkLst>
            <pc:docMk/>
            <pc:sldMk cId="3660179664" sldId="300"/>
            <ac:grpSpMk id="10" creationId="{5DBD61AE-9856-40FD-C60E-A2B1A4F2F7C6}"/>
          </ac:grpSpMkLst>
        </pc:grpChg>
        <pc:grpChg chg="mod">
          <ac:chgData name="Peter Fu Chen" userId="S::fuchenru@uchicago.edu::fa9a8613-a9db-4a92-a7c9-5cb5a463fff7" providerId="AD" clId="Web-{B3B4716F-AA33-DB56-FD94-726F249C5C3E}" dt="2024-05-17T15:28:52.194" v="413" actId="1076"/>
          <ac:grpSpMkLst>
            <pc:docMk/>
            <pc:sldMk cId="3660179664" sldId="300"/>
            <ac:grpSpMk id="18" creationId="{6EA80A8A-4126-D00F-74F2-D7E4ADB26D0F}"/>
          </ac:grpSpMkLst>
        </pc:grpChg>
        <pc:grpChg chg="add mod">
          <ac:chgData name="Peter Fu Chen" userId="S::fuchenru@uchicago.edu::fa9a8613-a9db-4a92-a7c9-5cb5a463fff7" providerId="AD" clId="Web-{B3B4716F-AA33-DB56-FD94-726F249C5C3E}" dt="2024-05-17T15:28:42.882" v="393" actId="1076"/>
          <ac:grpSpMkLst>
            <pc:docMk/>
            <pc:sldMk cId="3660179664" sldId="300"/>
            <ac:grpSpMk id="20" creationId="{B662AA73-BCA5-B8A4-6956-6ED8E173169B}"/>
          </ac:grpSpMkLst>
        </pc:grpChg>
        <pc:grpChg chg="add del mod">
          <ac:chgData name="Peter Fu Chen" userId="S::fuchenru@uchicago.edu::fa9a8613-a9db-4a92-a7c9-5cb5a463fff7" providerId="AD" clId="Web-{B3B4716F-AA33-DB56-FD94-726F249C5C3E}" dt="2024-05-17T15:35:16.985" v="475"/>
          <ac:grpSpMkLst>
            <pc:docMk/>
            <pc:sldMk cId="3660179664" sldId="300"/>
            <ac:grpSpMk id="24" creationId="{8D0E7B54-308A-9A66-D327-FB4594723F21}"/>
          </ac:grpSpMkLst>
        </pc:grpChg>
        <pc:grpChg chg="add mod">
          <ac:chgData name="Peter Fu Chen" userId="S::fuchenru@uchicago.edu::fa9a8613-a9db-4a92-a7c9-5cb5a463fff7" providerId="AD" clId="Web-{B3B4716F-AA33-DB56-FD94-726F249C5C3E}" dt="2024-05-17T15:28:42.960" v="395" actId="1076"/>
          <ac:grpSpMkLst>
            <pc:docMk/>
            <pc:sldMk cId="3660179664" sldId="300"/>
            <ac:grpSpMk id="28" creationId="{106EFA70-5BEF-506F-E421-4856B60BB1E5}"/>
          </ac:grpSpMkLst>
        </pc:grpChg>
        <pc:grpChg chg="add del mod">
          <ac:chgData name="Peter Fu Chen" userId="S::fuchenru@uchicago.edu::fa9a8613-a9db-4a92-a7c9-5cb5a463fff7" providerId="AD" clId="Web-{B3B4716F-AA33-DB56-FD94-726F249C5C3E}" dt="2024-05-17T15:35:19.016" v="476"/>
          <ac:grpSpMkLst>
            <pc:docMk/>
            <pc:sldMk cId="3660179664" sldId="300"/>
            <ac:grpSpMk id="34" creationId="{4C219BA3-ADEB-8F3C-BEA6-D38D33ECF5EE}"/>
          </ac:grpSpMkLst>
        </pc:grpChg>
        <pc:grpChg chg="add mod">
          <ac:chgData name="Peter Fu Chen" userId="S::fuchenru@uchicago.edu::fa9a8613-a9db-4a92-a7c9-5cb5a463fff7" providerId="AD" clId="Web-{B3B4716F-AA33-DB56-FD94-726F249C5C3E}" dt="2024-05-17T15:28:43.054" v="398" actId="1076"/>
          <ac:grpSpMkLst>
            <pc:docMk/>
            <pc:sldMk cId="3660179664" sldId="300"/>
            <ac:grpSpMk id="38" creationId="{6DD5B778-7093-18AE-B5F0-656C155E1CE4}"/>
          </ac:grpSpMkLst>
        </pc:grpChg>
        <pc:grpChg chg="add mod">
          <ac:chgData name="Peter Fu Chen" userId="S::fuchenru@uchicago.edu::fa9a8613-a9db-4a92-a7c9-5cb5a463fff7" providerId="AD" clId="Web-{B3B4716F-AA33-DB56-FD94-726F249C5C3E}" dt="2024-05-17T15:28:43.100" v="399" actId="1076"/>
          <ac:grpSpMkLst>
            <pc:docMk/>
            <pc:sldMk cId="3660179664" sldId="300"/>
            <ac:grpSpMk id="42" creationId="{FB56FD6F-EAB2-5DF8-EEBE-6B6FC389C747}"/>
          </ac:grpSpMkLst>
        </pc:grpChg>
        <pc:grpChg chg="add mod">
          <ac:chgData name="Peter Fu Chen" userId="S::fuchenru@uchicago.edu::fa9a8613-a9db-4a92-a7c9-5cb5a463fff7" providerId="AD" clId="Web-{B3B4716F-AA33-DB56-FD94-726F249C5C3E}" dt="2024-05-17T15:28:43.179" v="401" actId="1076"/>
          <ac:grpSpMkLst>
            <pc:docMk/>
            <pc:sldMk cId="3660179664" sldId="300"/>
            <ac:grpSpMk id="48" creationId="{B30085B5-B325-A4BE-69E1-8FE6021F7197}"/>
          </ac:grpSpMkLst>
        </pc:grpChg>
        <pc:grpChg chg="add del mod">
          <ac:chgData name="Peter Fu Chen" userId="S::fuchenru@uchicago.edu::fa9a8613-a9db-4a92-a7c9-5cb5a463fff7" providerId="AD" clId="Web-{B3B4716F-AA33-DB56-FD94-726F249C5C3E}" dt="2024-05-17T15:35:21.797" v="477"/>
          <ac:grpSpMkLst>
            <pc:docMk/>
            <pc:sldMk cId="3660179664" sldId="300"/>
            <ac:grpSpMk id="54" creationId="{93251902-5EE2-408E-573A-BF68D4838366}"/>
          </ac:grpSpMkLst>
        </pc:grpChg>
        <pc:grpChg chg="add del mod">
          <ac:chgData name="Peter Fu Chen" userId="S::fuchenru@uchicago.edu::fa9a8613-a9db-4a92-a7c9-5cb5a463fff7" providerId="AD" clId="Web-{B3B4716F-AA33-DB56-FD94-726F249C5C3E}" dt="2024-05-17T15:30:28.697" v="418"/>
          <ac:grpSpMkLst>
            <pc:docMk/>
            <pc:sldMk cId="3660179664" sldId="300"/>
            <ac:grpSpMk id="64" creationId="{19EC1EDB-F135-360F-DD0B-980DDBD05EDA}"/>
          </ac:grpSpMkLst>
        </pc:grpChg>
        <pc:grpChg chg="add mod">
          <ac:chgData name="Peter Fu Chen" userId="S::fuchenru@uchicago.edu::fa9a8613-a9db-4a92-a7c9-5cb5a463fff7" providerId="AD" clId="Web-{B3B4716F-AA33-DB56-FD94-726F249C5C3E}" dt="2024-05-17T15:29:07.117" v="415" actId="14100"/>
          <ac:grpSpMkLst>
            <pc:docMk/>
            <pc:sldMk cId="3660179664" sldId="300"/>
            <ac:grpSpMk id="75" creationId="{29A654DF-2D86-8C54-08FF-4F69B636EA76}"/>
          </ac:grpSpMkLst>
        </pc:grpChg>
      </pc:sldChg>
      <pc:sldChg chg="addSp delSp modSp">
        <pc:chgData name="Peter Fu Chen" userId="S::fuchenru@uchicago.edu::fa9a8613-a9db-4a92-a7c9-5cb5a463fff7" providerId="AD" clId="Web-{B3B4716F-AA33-DB56-FD94-726F249C5C3E}" dt="2024-05-17T15:47:58.550" v="610" actId="20577"/>
        <pc:sldMkLst>
          <pc:docMk/>
          <pc:sldMk cId="718406068" sldId="302"/>
        </pc:sldMkLst>
        <pc:spChg chg="mod">
          <ac:chgData name="Peter Fu Chen" userId="S::fuchenru@uchicago.edu::fa9a8613-a9db-4a92-a7c9-5cb5a463fff7" providerId="AD" clId="Web-{B3B4716F-AA33-DB56-FD94-726F249C5C3E}" dt="2024-05-17T15:47:58.550" v="610" actId="20577"/>
          <ac:spMkLst>
            <pc:docMk/>
            <pc:sldMk cId="718406068" sldId="302"/>
            <ac:spMk id="8" creationId="{2AE97D7E-313E-590E-5A50-D58E52410D8E}"/>
          </ac:spMkLst>
        </pc:spChg>
        <pc:spChg chg="add del mod">
          <ac:chgData name="Peter Fu Chen" userId="S::fuchenru@uchicago.edu::fa9a8613-a9db-4a92-a7c9-5cb5a463fff7" providerId="AD" clId="Web-{B3B4716F-AA33-DB56-FD94-726F249C5C3E}" dt="2024-05-17T15:39:39.147" v="552"/>
          <ac:spMkLst>
            <pc:docMk/>
            <pc:sldMk cId="718406068" sldId="302"/>
            <ac:spMk id="11" creationId="{266D9CBD-638D-4617-CBBF-A3577BDE7490}"/>
          </ac:spMkLst>
        </pc:spChg>
      </pc:sldChg>
      <pc:sldChg chg="addSp delSp modSp">
        <pc:chgData name="Peter Fu Chen" userId="S::fuchenru@uchicago.edu::fa9a8613-a9db-4a92-a7c9-5cb5a463fff7" providerId="AD" clId="Web-{B3B4716F-AA33-DB56-FD94-726F249C5C3E}" dt="2024-05-17T15:39:39.147" v="552"/>
        <pc:sldMkLst>
          <pc:docMk/>
          <pc:sldMk cId="2788577327" sldId="303"/>
        </pc:sldMkLst>
        <pc:spChg chg="add del mod">
          <ac:chgData name="Peter Fu Chen" userId="S::fuchenru@uchicago.edu::fa9a8613-a9db-4a92-a7c9-5cb5a463fff7" providerId="AD" clId="Web-{B3B4716F-AA33-DB56-FD94-726F249C5C3E}" dt="2024-05-17T15:39:39.147" v="552"/>
          <ac:spMkLst>
            <pc:docMk/>
            <pc:sldMk cId="2788577327" sldId="303"/>
            <ac:spMk id="2" creationId="{7BF6AF49-C4BA-DDC9-71ED-21C269952475}"/>
          </ac:spMkLst>
        </pc:spChg>
      </pc:sldChg>
      <pc:sldChg chg="addSp delSp modSp">
        <pc:chgData name="Peter Fu Chen" userId="S::fuchenru@uchicago.edu::fa9a8613-a9db-4a92-a7c9-5cb5a463fff7" providerId="AD" clId="Web-{B3B4716F-AA33-DB56-FD94-726F249C5C3E}" dt="2024-05-17T15:39:39.147" v="552"/>
        <pc:sldMkLst>
          <pc:docMk/>
          <pc:sldMk cId="1886745" sldId="304"/>
        </pc:sldMkLst>
        <pc:spChg chg="add del mod">
          <ac:chgData name="Peter Fu Chen" userId="S::fuchenru@uchicago.edu::fa9a8613-a9db-4a92-a7c9-5cb5a463fff7" providerId="AD" clId="Web-{B3B4716F-AA33-DB56-FD94-726F249C5C3E}" dt="2024-05-17T15:39:39.147" v="552"/>
          <ac:spMkLst>
            <pc:docMk/>
            <pc:sldMk cId="1886745" sldId="304"/>
            <ac:spMk id="3" creationId="{D29F6117-80E7-3088-46AD-36A5AD094B92}"/>
          </ac:spMkLst>
        </pc:spChg>
      </pc:sldChg>
      <pc:sldChg chg="addSp delSp modSp">
        <pc:chgData name="Peter Fu Chen" userId="S::fuchenru@uchicago.edu::fa9a8613-a9db-4a92-a7c9-5cb5a463fff7" providerId="AD" clId="Web-{B3B4716F-AA33-DB56-FD94-726F249C5C3E}" dt="2024-05-17T15:39:39.147" v="552"/>
        <pc:sldMkLst>
          <pc:docMk/>
          <pc:sldMk cId="2334266019" sldId="305"/>
        </pc:sldMkLst>
        <pc:spChg chg="add del mod">
          <ac:chgData name="Peter Fu Chen" userId="S::fuchenru@uchicago.edu::fa9a8613-a9db-4a92-a7c9-5cb5a463fff7" providerId="AD" clId="Web-{B3B4716F-AA33-DB56-FD94-726F249C5C3E}" dt="2024-05-17T15:39:39.147" v="552"/>
          <ac:spMkLst>
            <pc:docMk/>
            <pc:sldMk cId="2334266019" sldId="305"/>
            <ac:spMk id="2" creationId="{3E7ECB48-C676-E3B3-F606-8B1558370E09}"/>
          </ac:spMkLst>
        </pc:spChg>
      </pc:sldChg>
      <pc:sldChg chg="addSp delSp modSp">
        <pc:chgData name="Peter Fu Chen" userId="S::fuchenru@uchicago.edu::fa9a8613-a9db-4a92-a7c9-5cb5a463fff7" providerId="AD" clId="Web-{B3B4716F-AA33-DB56-FD94-726F249C5C3E}" dt="2024-05-17T15:39:39.147" v="552"/>
        <pc:sldMkLst>
          <pc:docMk/>
          <pc:sldMk cId="4233106814" sldId="306"/>
        </pc:sldMkLst>
        <pc:spChg chg="add del mod">
          <ac:chgData name="Peter Fu Chen" userId="S::fuchenru@uchicago.edu::fa9a8613-a9db-4a92-a7c9-5cb5a463fff7" providerId="AD" clId="Web-{B3B4716F-AA33-DB56-FD94-726F249C5C3E}" dt="2024-05-17T15:39:39.147" v="552"/>
          <ac:spMkLst>
            <pc:docMk/>
            <pc:sldMk cId="4233106814" sldId="306"/>
            <ac:spMk id="2" creationId="{10EDEA26-134A-E576-CDF5-7436262BAC64}"/>
          </ac:spMkLst>
        </pc:spChg>
      </pc:sldChg>
      <pc:sldChg chg="addSp delSp modSp">
        <pc:chgData name="Peter Fu Chen" userId="S::fuchenru@uchicago.edu::fa9a8613-a9db-4a92-a7c9-5cb5a463fff7" providerId="AD" clId="Web-{B3B4716F-AA33-DB56-FD94-726F249C5C3E}" dt="2024-05-17T15:39:39.147" v="552"/>
        <pc:sldMkLst>
          <pc:docMk/>
          <pc:sldMk cId="1163072511" sldId="307"/>
        </pc:sldMkLst>
        <pc:spChg chg="add del mod">
          <ac:chgData name="Peter Fu Chen" userId="S::fuchenru@uchicago.edu::fa9a8613-a9db-4a92-a7c9-5cb5a463fff7" providerId="AD" clId="Web-{B3B4716F-AA33-DB56-FD94-726F249C5C3E}" dt="2024-05-17T15:39:39.147" v="552"/>
          <ac:spMkLst>
            <pc:docMk/>
            <pc:sldMk cId="1163072511" sldId="307"/>
            <ac:spMk id="2" creationId="{50EBEBE8-A801-B624-8DC4-279F08527296}"/>
          </ac:spMkLst>
        </pc:spChg>
      </pc:sldChg>
      <pc:sldChg chg="addSp delSp modSp">
        <pc:chgData name="Peter Fu Chen" userId="S::fuchenru@uchicago.edu::fa9a8613-a9db-4a92-a7c9-5cb5a463fff7" providerId="AD" clId="Web-{B3B4716F-AA33-DB56-FD94-726F249C5C3E}" dt="2024-05-17T15:39:39.147" v="552"/>
        <pc:sldMkLst>
          <pc:docMk/>
          <pc:sldMk cId="3026494875" sldId="308"/>
        </pc:sldMkLst>
        <pc:spChg chg="add del mod">
          <ac:chgData name="Peter Fu Chen" userId="S::fuchenru@uchicago.edu::fa9a8613-a9db-4a92-a7c9-5cb5a463fff7" providerId="AD" clId="Web-{B3B4716F-AA33-DB56-FD94-726F249C5C3E}" dt="2024-05-17T15:39:39.147" v="552"/>
          <ac:spMkLst>
            <pc:docMk/>
            <pc:sldMk cId="3026494875" sldId="308"/>
            <ac:spMk id="3" creationId="{A3213DD5-9A1F-2C52-4179-B11952858EC1}"/>
          </ac:spMkLst>
        </pc:spChg>
      </pc:sldChg>
      <pc:sldChg chg="addSp delSp modSp del mod ord modShow">
        <pc:chgData name="Peter Fu Chen" userId="S::fuchenru@uchicago.edu::fa9a8613-a9db-4a92-a7c9-5cb5a463fff7" providerId="AD" clId="Web-{B3B4716F-AA33-DB56-FD94-726F249C5C3E}" dt="2024-05-17T15:55:01.841" v="619"/>
        <pc:sldMkLst>
          <pc:docMk/>
          <pc:sldMk cId="143889222" sldId="309"/>
        </pc:sldMkLst>
        <pc:spChg chg="add del mod">
          <ac:chgData name="Peter Fu Chen" userId="S::fuchenru@uchicago.edu::fa9a8613-a9db-4a92-a7c9-5cb5a463fff7" providerId="AD" clId="Web-{B3B4716F-AA33-DB56-FD94-726F249C5C3E}" dt="2024-05-17T15:39:39.147" v="552"/>
          <ac:spMkLst>
            <pc:docMk/>
            <pc:sldMk cId="143889222" sldId="309"/>
            <ac:spMk id="2" creationId="{A682DF7F-90FA-9D13-8D78-A17D3E4E0766}"/>
          </ac:spMkLst>
        </pc:spChg>
      </pc:sldChg>
      <pc:sldChg chg="addSp delSp modSp add replId">
        <pc:chgData name="Peter Fu Chen" userId="S::fuchenru@uchicago.edu::fa9a8613-a9db-4a92-a7c9-5cb5a463fff7" providerId="AD" clId="Web-{B3B4716F-AA33-DB56-FD94-726F249C5C3E}" dt="2024-05-17T15:39:39.147" v="552"/>
        <pc:sldMkLst>
          <pc:docMk/>
          <pc:sldMk cId="2241012503" sldId="310"/>
        </pc:sldMkLst>
        <pc:spChg chg="add mod">
          <ac:chgData name="Peter Fu Chen" userId="S::fuchenru@uchicago.edu::fa9a8613-a9db-4a92-a7c9-5cb5a463fff7" providerId="AD" clId="Web-{B3B4716F-AA33-DB56-FD94-726F249C5C3E}" dt="2024-05-17T15:25:35.393" v="273" actId="20577"/>
          <ac:spMkLst>
            <pc:docMk/>
            <pc:sldMk cId="2241012503" sldId="310"/>
            <ac:spMk id="3" creationId="{48012C95-2629-E526-2146-B11861BC39B5}"/>
          </ac:spMkLst>
        </pc:spChg>
        <pc:spChg chg="del">
          <ac:chgData name="Peter Fu Chen" userId="S::fuchenru@uchicago.edu::fa9a8613-a9db-4a92-a7c9-5cb5a463fff7" providerId="AD" clId="Web-{B3B4716F-AA33-DB56-FD94-726F249C5C3E}" dt="2024-05-17T15:18:02.101" v="219"/>
          <ac:spMkLst>
            <pc:docMk/>
            <pc:sldMk cId="2241012503" sldId="310"/>
            <ac:spMk id="4" creationId="{F672E8D5-37C7-9AB9-B0C0-0CE84BB01BEF}"/>
          </ac:spMkLst>
        </pc:spChg>
        <pc:spChg chg="add del mod">
          <ac:chgData name="Peter Fu Chen" userId="S::fuchenru@uchicago.edu::fa9a8613-a9db-4a92-a7c9-5cb5a463fff7" providerId="AD" clId="Web-{B3B4716F-AA33-DB56-FD94-726F249C5C3E}" dt="2024-05-17T15:39:39.147" v="552"/>
          <ac:spMkLst>
            <pc:docMk/>
            <pc:sldMk cId="2241012503" sldId="310"/>
            <ac:spMk id="7" creationId="{56EF05E4-965B-FDC1-B390-423D027BBE8D}"/>
          </ac:spMkLst>
        </pc:spChg>
        <pc:spChg chg="mod">
          <ac:chgData name="Peter Fu Chen" userId="S::fuchenru@uchicago.edu::fa9a8613-a9db-4a92-a7c9-5cb5a463fff7" providerId="AD" clId="Web-{B3B4716F-AA33-DB56-FD94-726F249C5C3E}" dt="2024-05-17T15:19:34.275" v="240" actId="20577"/>
          <ac:spMkLst>
            <pc:docMk/>
            <pc:sldMk cId="2241012503" sldId="310"/>
            <ac:spMk id="9" creationId="{E60F73F1-11AA-6DEE-8D52-2CB2A0DFDEFA}"/>
          </ac:spMkLst>
        </pc:spChg>
        <pc:spChg chg="mod">
          <ac:chgData name="Peter Fu Chen" userId="S::fuchenru@uchicago.edu::fa9a8613-a9db-4a92-a7c9-5cb5a463fff7" providerId="AD" clId="Web-{B3B4716F-AA33-DB56-FD94-726F249C5C3E}" dt="2024-05-17T15:19:52.885" v="249" actId="20577"/>
          <ac:spMkLst>
            <pc:docMk/>
            <pc:sldMk cId="2241012503" sldId="310"/>
            <ac:spMk id="11" creationId="{B7705576-C641-C75E-2252-AA32DFD448CB}"/>
          </ac:spMkLst>
        </pc:spChg>
        <pc:picChg chg="add del mod">
          <ac:chgData name="Peter Fu Chen" userId="S::fuchenru@uchicago.edu::fa9a8613-a9db-4a92-a7c9-5cb5a463fff7" providerId="AD" clId="Web-{B3B4716F-AA33-DB56-FD94-726F249C5C3E}" dt="2024-05-17T15:26:26.394" v="274"/>
          <ac:picMkLst>
            <pc:docMk/>
            <pc:sldMk cId="2241012503" sldId="310"/>
            <ac:picMk id="2" creationId="{92DE46AB-9744-F816-C446-08932B7E7103}"/>
          </ac:picMkLst>
        </pc:picChg>
        <pc:picChg chg="add mod">
          <ac:chgData name="Peter Fu Chen" userId="S::fuchenru@uchicago.edu::fa9a8613-a9db-4a92-a7c9-5cb5a463fff7" providerId="AD" clId="Web-{B3B4716F-AA33-DB56-FD94-726F249C5C3E}" dt="2024-05-17T15:26:37.019" v="278" actId="1076"/>
          <ac:picMkLst>
            <pc:docMk/>
            <pc:sldMk cId="2241012503" sldId="310"/>
            <ac:picMk id="5" creationId="{3CC417C1-1597-1BCD-0EC5-9642C30B323E}"/>
          </ac:picMkLst>
        </pc:picChg>
        <pc:picChg chg="del">
          <ac:chgData name="Peter Fu Chen" userId="S::fuchenru@uchicago.edu::fa9a8613-a9db-4a92-a7c9-5cb5a463fff7" providerId="AD" clId="Web-{B3B4716F-AA33-DB56-FD94-726F249C5C3E}" dt="2024-05-17T15:18:00.772" v="218"/>
          <ac:picMkLst>
            <pc:docMk/>
            <pc:sldMk cId="2241012503" sldId="310"/>
            <ac:picMk id="6" creationId="{56152A53-742E-65F1-AD6A-49F60361FF54}"/>
          </ac:picMkLst>
        </pc:picChg>
      </pc:sldChg>
      <pc:sldMasterChg chg="mod modSldLayout">
        <pc:chgData name="Peter Fu Chen" userId="S::fuchenru@uchicago.edu::fa9a8613-a9db-4a92-a7c9-5cb5a463fff7" providerId="AD" clId="Web-{B3B4716F-AA33-DB56-FD94-726F249C5C3E}" dt="2024-05-17T15:39:39.147" v="552"/>
        <pc:sldMasterMkLst>
          <pc:docMk/>
          <pc:sldMasterMk cId="0" sldId="2147483648"/>
        </pc:sldMasterMkLst>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49"/>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0"/>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1"/>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2"/>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3"/>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4"/>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5"/>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6"/>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7"/>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8"/>
          </pc:sldLayoutMkLst>
        </pc:sldLayoutChg>
        <pc:sldLayoutChg chg="mod">
          <pc:chgData name="Peter Fu Chen" userId="S::fuchenru@uchicago.edu::fa9a8613-a9db-4a92-a7c9-5cb5a463fff7" providerId="AD" clId="Web-{B3B4716F-AA33-DB56-FD94-726F249C5C3E}" dt="2024-05-17T15:39:39.147" v="552"/>
          <pc:sldLayoutMkLst>
            <pc:docMk/>
            <pc:sldMasterMk cId="0" sldId="2147483648"/>
            <pc:sldLayoutMk cId="0" sldId="2147483659"/>
          </pc:sldLayoutMkLst>
        </pc:sldLayoutChg>
      </pc:sldMasterChg>
    </pc:docChg>
  </pc:docChgLst>
  <pc:docChgLst>
    <pc:chgData name="Peter Fu Chen" userId="S::fuchenru@uchicago.edu::fa9a8613-a9db-4a92-a7c9-5cb5a463fff7" providerId="AD" clId="Web-{FEBC89C6-104E-B2DB-BE50-E9981E51BB8E}"/>
    <pc:docChg chg="addSld delSld modSld sldOrd">
      <pc:chgData name="Peter Fu Chen" userId="S::fuchenru@uchicago.edu::fa9a8613-a9db-4a92-a7c9-5cb5a463fff7" providerId="AD" clId="Web-{FEBC89C6-104E-B2DB-BE50-E9981E51BB8E}" dt="2024-05-17T02:00:33.688" v="740" actId="1076"/>
      <pc:docMkLst>
        <pc:docMk/>
      </pc:docMkLst>
      <pc:sldChg chg="modSp">
        <pc:chgData name="Peter Fu Chen" userId="S::fuchenru@uchicago.edu::fa9a8613-a9db-4a92-a7c9-5cb5a463fff7" providerId="AD" clId="Web-{FEBC89C6-104E-B2DB-BE50-E9981E51BB8E}" dt="2024-05-16T20:38:26.311" v="305" actId="1076"/>
        <pc:sldMkLst>
          <pc:docMk/>
          <pc:sldMk cId="0" sldId="256"/>
        </pc:sldMkLst>
        <pc:spChg chg="mod">
          <ac:chgData name="Peter Fu Chen" userId="S::fuchenru@uchicago.edu::fa9a8613-a9db-4a92-a7c9-5cb5a463fff7" providerId="AD" clId="Web-{FEBC89C6-104E-B2DB-BE50-E9981E51BB8E}" dt="2024-05-16T20:38:26.311" v="305" actId="1076"/>
          <ac:spMkLst>
            <pc:docMk/>
            <pc:sldMk cId="0" sldId="256"/>
            <ac:spMk id="11" creationId="{00000000-0000-0000-0000-000000000000}"/>
          </ac:spMkLst>
        </pc:spChg>
      </pc:sldChg>
      <pc:sldChg chg="modSp">
        <pc:chgData name="Peter Fu Chen" userId="S::fuchenru@uchicago.edu::fa9a8613-a9db-4a92-a7c9-5cb5a463fff7" providerId="AD" clId="Web-{FEBC89C6-104E-B2DB-BE50-E9981E51BB8E}" dt="2024-05-16T19:34:25.229" v="74" actId="20577"/>
        <pc:sldMkLst>
          <pc:docMk/>
          <pc:sldMk cId="0" sldId="257"/>
        </pc:sldMkLst>
        <pc:spChg chg="mod">
          <ac:chgData name="Peter Fu Chen" userId="S::fuchenru@uchicago.edu::fa9a8613-a9db-4a92-a7c9-5cb5a463fff7" providerId="AD" clId="Web-{FEBC89C6-104E-B2DB-BE50-E9981E51BB8E}" dt="2024-05-16T19:34:25.229" v="74" actId="20577"/>
          <ac:spMkLst>
            <pc:docMk/>
            <pc:sldMk cId="0" sldId="257"/>
            <ac:spMk id="3" creationId="{00000000-0000-0000-0000-000000000000}"/>
          </ac:spMkLst>
        </pc:spChg>
      </pc:sldChg>
      <pc:sldChg chg="addSp delSp modSp">
        <pc:chgData name="Peter Fu Chen" userId="S::fuchenru@uchicago.edu::fa9a8613-a9db-4a92-a7c9-5cb5a463fff7" providerId="AD" clId="Web-{FEBC89C6-104E-B2DB-BE50-E9981E51BB8E}" dt="2024-05-16T19:39:10.458" v="110" actId="1076"/>
        <pc:sldMkLst>
          <pc:docMk/>
          <pc:sldMk cId="0" sldId="258"/>
        </pc:sldMkLst>
        <pc:spChg chg="add del mod">
          <ac:chgData name="Peter Fu Chen" userId="S::fuchenru@uchicago.edu::fa9a8613-a9db-4a92-a7c9-5cb5a463fff7" providerId="AD" clId="Web-{FEBC89C6-104E-B2DB-BE50-E9981E51BB8E}" dt="2024-05-16T19:39:10.458" v="110" actId="1076"/>
          <ac:spMkLst>
            <pc:docMk/>
            <pc:sldMk cId="0" sldId="258"/>
            <ac:spMk id="34" creationId="{00000000-0000-0000-0000-000000000000}"/>
          </ac:spMkLst>
        </pc:spChg>
      </pc:sldChg>
      <pc:sldChg chg="modSp">
        <pc:chgData name="Peter Fu Chen" userId="S::fuchenru@uchicago.edu::fa9a8613-a9db-4a92-a7c9-5cb5a463fff7" providerId="AD" clId="Web-{FEBC89C6-104E-B2DB-BE50-E9981E51BB8E}" dt="2024-05-17T01:05:49.453" v="407" actId="20577"/>
        <pc:sldMkLst>
          <pc:docMk/>
          <pc:sldMk cId="0" sldId="261"/>
        </pc:sldMkLst>
        <pc:spChg chg="mod">
          <ac:chgData name="Peter Fu Chen" userId="S::fuchenru@uchicago.edu::fa9a8613-a9db-4a92-a7c9-5cb5a463fff7" providerId="AD" clId="Web-{FEBC89C6-104E-B2DB-BE50-E9981E51BB8E}" dt="2024-05-17T01:05:49.453" v="407" actId="20577"/>
          <ac:spMkLst>
            <pc:docMk/>
            <pc:sldMk cId="0" sldId="261"/>
            <ac:spMk id="5" creationId="{2324880D-CE23-DFAC-2E1A-0989EEA6AF18}"/>
          </ac:spMkLst>
        </pc:spChg>
      </pc:sldChg>
      <pc:sldChg chg="addSp delSp modSp mod ord modShow">
        <pc:chgData name="Peter Fu Chen" userId="S::fuchenru@uchicago.edu::fa9a8613-a9db-4a92-a7c9-5cb5a463fff7" providerId="AD" clId="Web-{FEBC89C6-104E-B2DB-BE50-E9981E51BB8E}" dt="2024-05-17T01:57:59.306" v="736" actId="20577"/>
        <pc:sldMkLst>
          <pc:docMk/>
          <pc:sldMk cId="0" sldId="262"/>
        </pc:sldMkLst>
        <pc:spChg chg="mod">
          <ac:chgData name="Peter Fu Chen" userId="S::fuchenru@uchicago.edu::fa9a8613-a9db-4a92-a7c9-5cb5a463fff7" providerId="AD" clId="Web-{FEBC89C6-104E-B2DB-BE50-E9981E51BB8E}" dt="2024-05-17T01:57:39.602" v="734" actId="1076"/>
          <ac:spMkLst>
            <pc:docMk/>
            <pc:sldMk cId="0" sldId="262"/>
            <ac:spMk id="11" creationId="{00000000-0000-0000-0000-000000000000}"/>
          </ac:spMkLst>
        </pc:spChg>
        <pc:spChg chg="del">
          <ac:chgData name="Peter Fu Chen" userId="S::fuchenru@uchicago.edu::fa9a8613-a9db-4a92-a7c9-5cb5a463fff7" providerId="AD" clId="Web-{FEBC89C6-104E-B2DB-BE50-E9981E51BB8E}" dt="2024-05-17T01:57:33.945" v="730"/>
          <ac:spMkLst>
            <pc:docMk/>
            <pc:sldMk cId="0" sldId="262"/>
            <ac:spMk id="12" creationId="{00000000-0000-0000-0000-000000000000}"/>
          </ac:spMkLst>
        </pc:spChg>
        <pc:spChg chg="del">
          <ac:chgData name="Peter Fu Chen" userId="S::fuchenru@uchicago.edu::fa9a8613-a9db-4a92-a7c9-5cb5a463fff7" providerId="AD" clId="Web-{FEBC89C6-104E-B2DB-BE50-E9981E51BB8E}" dt="2024-05-17T01:57:33.945" v="729"/>
          <ac:spMkLst>
            <pc:docMk/>
            <pc:sldMk cId="0" sldId="262"/>
            <ac:spMk id="13" creationId="{00000000-0000-0000-0000-000000000000}"/>
          </ac:spMkLst>
        </pc:spChg>
        <pc:spChg chg="del">
          <ac:chgData name="Peter Fu Chen" userId="S::fuchenru@uchicago.edu::fa9a8613-a9db-4a92-a7c9-5cb5a463fff7" providerId="AD" clId="Web-{FEBC89C6-104E-B2DB-BE50-E9981E51BB8E}" dt="2024-05-17T01:57:33.945" v="728"/>
          <ac:spMkLst>
            <pc:docMk/>
            <pc:sldMk cId="0" sldId="262"/>
            <ac:spMk id="14" creationId="{00000000-0000-0000-0000-000000000000}"/>
          </ac:spMkLst>
        </pc:spChg>
        <pc:spChg chg="del">
          <ac:chgData name="Peter Fu Chen" userId="S::fuchenru@uchicago.edu::fa9a8613-a9db-4a92-a7c9-5cb5a463fff7" providerId="AD" clId="Web-{FEBC89C6-104E-B2DB-BE50-E9981E51BB8E}" dt="2024-05-17T01:57:33.945" v="727"/>
          <ac:spMkLst>
            <pc:docMk/>
            <pc:sldMk cId="0" sldId="262"/>
            <ac:spMk id="15" creationId="{00000000-0000-0000-0000-000000000000}"/>
          </ac:spMkLst>
        </pc:spChg>
        <pc:spChg chg="del">
          <ac:chgData name="Peter Fu Chen" userId="S::fuchenru@uchicago.edu::fa9a8613-a9db-4a92-a7c9-5cb5a463fff7" providerId="AD" clId="Web-{FEBC89C6-104E-B2DB-BE50-E9981E51BB8E}" dt="2024-05-17T01:57:21.257" v="711"/>
          <ac:spMkLst>
            <pc:docMk/>
            <pc:sldMk cId="0" sldId="262"/>
            <ac:spMk id="16" creationId="{00000000-0000-0000-0000-000000000000}"/>
          </ac:spMkLst>
        </pc:spChg>
        <pc:spChg chg="mod">
          <ac:chgData name="Peter Fu Chen" userId="S::fuchenru@uchicago.edu::fa9a8613-a9db-4a92-a7c9-5cb5a463fff7" providerId="AD" clId="Web-{FEBC89C6-104E-B2DB-BE50-E9981E51BB8E}" dt="2024-05-17T01:57:59.306" v="736" actId="20577"/>
          <ac:spMkLst>
            <pc:docMk/>
            <pc:sldMk cId="0" sldId="262"/>
            <ac:spMk id="17" creationId="{00000000-0000-0000-0000-000000000000}"/>
          </ac:spMkLst>
        </pc:spChg>
        <pc:spChg chg="del">
          <ac:chgData name="Peter Fu Chen" userId="S::fuchenru@uchicago.edu::fa9a8613-a9db-4a92-a7c9-5cb5a463fff7" providerId="AD" clId="Web-{FEBC89C6-104E-B2DB-BE50-E9981E51BB8E}" dt="2024-05-17T01:57:33.945" v="726"/>
          <ac:spMkLst>
            <pc:docMk/>
            <pc:sldMk cId="0" sldId="262"/>
            <ac:spMk id="18" creationId="{00000000-0000-0000-0000-000000000000}"/>
          </ac:spMkLst>
        </pc:spChg>
        <pc:spChg chg="del">
          <ac:chgData name="Peter Fu Chen" userId="S::fuchenru@uchicago.edu::fa9a8613-a9db-4a92-a7c9-5cb5a463fff7" providerId="AD" clId="Web-{FEBC89C6-104E-B2DB-BE50-E9981E51BB8E}" dt="2024-05-17T01:57:33.945" v="725"/>
          <ac:spMkLst>
            <pc:docMk/>
            <pc:sldMk cId="0" sldId="262"/>
            <ac:spMk id="19" creationId="{00000000-0000-0000-0000-000000000000}"/>
          </ac:spMkLst>
        </pc:spChg>
        <pc:spChg chg="add mod">
          <ac:chgData name="Peter Fu Chen" userId="S::fuchenru@uchicago.edu::fa9a8613-a9db-4a92-a7c9-5cb5a463fff7" providerId="AD" clId="Web-{FEBC89C6-104E-B2DB-BE50-E9981E51BB8E}" dt="2024-05-17T01:57:32.023" v="724" actId="20577"/>
          <ac:spMkLst>
            <pc:docMk/>
            <pc:sldMk cId="0" sldId="262"/>
            <ac:spMk id="21" creationId="{FD78963C-AD15-7229-F14A-DC4BAB7F0173}"/>
          </ac:spMkLst>
        </pc:spChg>
        <pc:grpChg chg="del">
          <ac:chgData name="Peter Fu Chen" userId="S::fuchenru@uchicago.edu::fa9a8613-a9db-4a92-a7c9-5cb5a463fff7" providerId="AD" clId="Web-{FEBC89C6-104E-B2DB-BE50-E9981E51BB8E}" dt="2024-05-17T01:57:33.945" v="733"/>
          <ac:grpSpMkLst>
            <pc:docMk/>
            <pc:sldMk cId="0" sldId="262"/>
            <ac:grpSpMk id="2" creationId="{00000000-0000-0000-0000-000000000000}"/>
          </ac:grpSpMkLst>
        </pc:grpChg>
        <pc:grpChg chg="del">
          <ac:chgData name="Peter Fu Chen" userId="S::fuchenru@uchicago.edu::fa9a8613-a9db-4a92-a7c9-5cb5a463fff7" providerId="AD" clId="Web-{FEBC89C6-104E-B2DB-BE50-E9981E51BB8E}" dt="2024-05-17T01:57:33.945" v="732"/>
          <ac:grpSpMkLst>
            <pc:docMk/>
            <pc:sldMk cId="0" sldId="262"/>
            <ac:grpSpMk id="5" creationId="{00000000-0000-0000-0000-000000000000}"/>
          </ac:grpSpMkLst>
        </pc:grpChg>
        <pc:grpChg chg="del">
          <ac:chgData name="Peter Fu Chen" userId="S::fuchenru@uchicago.edu::fa9a8613-a9db-4a92-a7c9-5cb5a463fff7" providerId="AD" clId="Web-{FEBC89C6-104E-B2DB-BE50-E9981E51BB8E}" dt="2024-05-17T01:57:33.945" v="731"/>
          <ac:grpSpMkLst>
            <pc:docMk/>
            <pc:sldMk cId="0" sldId="262"/>
            <ac:grpSpMk id="8" creationId="{00000000-0000-0000-0000-000000000000}"/>
          </ac:grpSpMkLst>
        </pc:grpChg>
      </pc:sldChg>
      <pc:sldChg chg="ord">
        <pc:chgData name="Peter Fu Chen" userId="S::fuchenru@uchicago.edu::fa9a8613-a9db-4a92-a7c9-5cb5a463fff7" providerId="AD" clId="Web-{FEBC89C6-104E-B2DB-BE50-E9981E51BB8E}" dt="2024-05-16T21:01:39.064" v="400"/>
        <pc:sldMkLst>
          <pc:docMk/>
          <pc:sldMk cId="1802259659" sldId="274"/>
        </pc:sldMkLst>
      </pc:sldChg>
      <pc:sldChg chg="modSp">
        <pc:chgData name="Peter Fu Chen" userId="S::fuchenru@uchicago.edu::fa9a8613-a9db-4a92-a7c9-5cb5a463fff7" providerId="AD" clId="Web-{FEBC89C6-104E-B2DB-BE50-E9981E51BB8E}" dt="2024-05-16T19:40:11.397" v="112" actId="20577"/>
        <pc:sldMkLst>
          <pc:docMk/>
          <pc:sldMk cId="2140912979" sldId="281"/>
        </pc:sldMkLst>
        <pc:spChg chg="mod">
          <ac:chgData name="Peter Fu Chen" userId="S::fuchenru@uchicago.edu::fa9a8613-a9db-4a92-a7c9-5cb5a463fff7" providerId="AD" clId="Web-{FEBC89C6-104E-B2DB-BE50-E9981E51BB8E}" dt="2024-05-16T19:40:11.397" v="112" actId="20577"/>
          <ac:spMkLst>
            <pc:docMk/>
            <pc:sldMk cId="2140912979" sldId="281"/>
            <ac:spMk id="11" creationId="{00000000-0000-0000-0000-000000000000}"/>
          </ac:spMkLst>
        </pc:spChg>
      </pc:sldChg>
      <pc:sldChg chg="addSp delSp modSp">
        <pc:chgData name="Peter Fu Chen" userId="S::fuchenru@uchicago.edu::fa9a8613-a9db-4a92-a7c9-5cb5a463fff7" providerId="AD" clId="Web-{FEBC89C6-104E-B2DB-BE50-E9981E51BB8E}" dt="2024-05-17T01:08:06.567" v="448" actId="20577"/>
        <pc:sldMkLst>
          <pc:docMk/>
          <pc:sldMk cId="615531035" sldId="283"/>
        </pc:sldMkLst>
        <pc:spChg chg="mod">
          <ac:chgData name="Peter Fu Chen" userId="S::fuchenru@uchicago.edu::fa9a8613-a9db-4a92-a7c9-5cb5a463fff7" providerId="AD" clId="Web-{FEBC89C6-104E-B2DB-BE50-E9981E51BB8E}" dt="2024-05-17T01:08:06.567" v="448" actId="20577"/>
          <ac:spMkLst>
            <pc:docMk/>
            <pc:sldMk cId="615531035" sldId="283"/>
            <ac:spMk id="8" creationId="{9A94BBE2-4BB3-C820-9055-576665F37CE7}"/>
          </ac:spMkLst>
        </pc:spChg>
        <pc:spChg chg="add del mod">
          <ac:chgData name="Peter Fu Chen" userId="S::fuchenru@uchicago.edu::fa9a8613-a9db-4a92-a7c9-5cb5a463fff7" providerId="AD" clId="Web-{FEBC89C6-104E-B2DB-BE50-E9981E51BB8E}" dt="2024-05-17T01:06:34.392" v="411"/>
          <ac:spMkLst>
            <pc:docMk/>
            <pc:sldMk cId="615531035" sldId="283"/>
            <ac:spMk id="9" creationId="{5D237D01-A0B3-8152-E44B-17BDCDCAD2BE}"/>
          </ac:spMkLst>
        </pc:spChg>
        <pc:spChg chg="add del mod">
          <ac:chgData name="Peter Fu Chen" userId="S::fuchenru@uchicago.edu::fa9a8613-a9db-4a92-a7c9-5cb5a463fff7" providerId="AD" clId="Web-{FEBC89C6-104E-B2DB-BE50-E9981E51BB8E}" dt="2024-05-16T20:03:51.993" v="168"/>
          <ac:spMkLst>
            <pc:docMk/>
            <pc:sldMk cId="615531035" sldId="283"/>
            <ac:spMk id="9" creationId="{63D27E42-5587-76B2-A035-6E5028A97CE3}"/>
          </ac:spMkLst>
        </pc:spChg>
        <pc:spChg chg="add mod">
          <ac:chgData name="Peter Fu Chen" userId="S::fuchenru@uchicago.edu::fa9a8613-a9db-4a92-a7c9-5cb5a463fff7" providerId="AD" clId="Web-{FEBC89C6-104E-B2DB-BE50-E9981E51BB8E}" dt="2024-05-16T20:04:34.853" v="185" actId="1076"/>
          <ac:spMkLst>
            <pc:docMk/>
            <pc:sldMk cId="615531035" sldId="283"/>
            <ac:spMk id="10" creationId="{785CD848-7ACE-2801-E6EA-2FBCE82D320A}"/>
          </ac:spMkLst>
        </pc:spChg>
        <pc:spChg chg="add del mod">
          <ac:chgData name="Peter Fu Chen" userId="S::fuchenru@uchicago.edu::fa9a8613-a9db-4a92-a7c9-5cb5a463fff7" providerId="AD" clId="Web-{FEBC89C6-104E-B2DB-BE50-E9981E51BB8E}" dt="2024-05-17T01:07:01.189" v="422"/>
          <ac:spMkLst>
            <pc:docMk/>
            <pc:sldMk cId="615531035" sldId="283"/>
            <ac:spMk id="11" creationId="{38412C15-A1F1-A941-9021-B1F5487F4AE1}"/>
          </ac:spMkLst>
        </pc:spChg>
        <pc:spChg chg="add mod">
          <ac:chgData name="Peter Fu Chen" userId="S::fuchenru@uchicago.edu::fa9a8613-a9db-4a92-a7c9-5cb5a463fff7" providerId="AD" clId="Web-{FEBC89C6-104E-B2DB-BE50-E9981E51BB8E}" dt="2024-05-17T01:07:54.160" v="445" actId="1076"/>
          <ac:spMkLst>
            <pc:docMk/>
            <pc:sldMk cId="615531035" sldId="283"/>
            <ac:spMk id="13" creationId="{2081349E-A077-BC25-750C-5E27ECA0F412}"/>
          </ac:spMkLst>
        </pc:spChg>
        <pc:picChg chg="mod">
          <ac:chgData name="Peter Fu Chen" userId="S::fuchenru@uchicago.edu::fa9a8613-a9db-4a92-a7c9-5cb5a463fff7" providerId="AD" clId="Web-{FEBC89C6-104E-B2DB-BE50-E9981E51BB8E}" dt="2024-05-17T01:07:32.691" v="439" actId="1076"/>
          <ac:picMkLst>
            <pc:docMk/>
            <pc:sldMk cId="615531035" sldId="283"/>
            <ac:picMk id="15" creationId="{957413F6-F762-333D-1D88-348861E88D04}"/>
          </ac:picMkLst>
        </pc:picChg>
        <pc:picChg chg="mod">
          <ac:chgData name="Peter Fu Chen" userId="S::fuchenru@uchicago.edu::fa9a8613-a9db-4a92-a7c9-5cb5a463fff7" providerId="AD" clId="Web-{FEBC89C6-104E-B2DB-BE50-E9981E51BB8E}" dt="2024-05-17T01:07:33.878" v="440" actId="1076"/>
          <ac:picMkLst>
            <pc:docMk/>
            <pc:sldMk cId="615531035" sldId="283"/>
            <ac:picMk id="16" creationId="{E5AFEB1D-15A1-5A2E-59D1-401B6FB02731}"/>
          </ac:picMkLst>
        </pc:picChg>
      </pc:sldChg>
      <pc:sldChg chg="addSp delSp modSp">
        <pc:chgData name="Peter Fu Chen" userId="S::fuchenru@uchicago.edu::fa9a8613-a9db-4a92-a7c9-5cb5a463fff7" providerId="AD" clId="Web-{FEBC89C6-104E-B2DB-BE50-E9981E51BB8E}" dt="2024-05-17T00:59:59.659" v="401"/>
        <pc:sldMkLst>
          <pc:docMk/>
          <pc:sldMk cId="2233959718" sldId="285"/>
        </pc:sldMkLst>
        <pc:spChg chg="add mod">
          <ac:chgData name="Peter Fu Chen" userId="S::fuchenru@uchicago.edu::fa9a8613-a9db-4a92-a7c9-5cb5a463fff7" providerId="AD" clId="Web-{FEBC89C6-104E-B2DB-BE50-E9981E51BB8E}" dt="2024-05-16T19:56:02.445" v="152" actId="1076"/>
          <ac:spMkLst>
            <pc:docMk/>
            <pc:sldMk cId="2233959718" sldId="285"/>
            <ac:spMk id="5" creationId="{A3A66196-DEEC-FFC9-808F-52B6E76E25F8}"/>
          </ac:spMkLst>
        </pc:spChg>
        <pc:spChg chg="add del mod">
          <ac:chgData name="Peter Fu Chen" userId="S::fuchenru@uchicago.edu::fa9a8613-a9db-4a92-a7c9-5cb5a463fff7" providerId="AD" clId="Web-{FEBC89C6-104E-B2DB-BE50-E9981E51BB8E}" dt="2024-05-17T00:59:59.659" v="401"/>
          <ac:spMkLst>
            <pc:docMk/>
            <pc:sldMk cId="2233959718" sldId="285"/>
            <ac:spMk id="6" creationId="{C7D098F4-BDBA-B36F-F583-16565E354085}"/>
          </ac:spMkLst>
        </pc:spChg>
      </pc:sldChg>
      <pc:sldChg chg="addSp delSp modSp">
        <pc:chgData name="Peter Fu Chen" userId="S::fuchenru@uchicago.edu::fa9a8613-a9db-4a92-a7c9-5cb5a463fff7" providerId="AD" clId="Web-{FEBC89C6-104E-B2DB-BE50-E9981E51BB8E}" dt="2024-05-17T01:03:44.042" v="406" actId="20577"/>
        <pc:sldMkLst>
          <pc:docMk/>
          <pc:sldMk cId="3226275047" sldId="286"/>
        </pc:sldMkLst>
        <pc:spChg chg="mod">
          <ac:chgData name="Peter Fu Chen" userId="S::fuchenru@uchicago.edu::fa9a8613-a9db-4a92-a7c9-5cb5a463fff7" providerId="AD" clId="Web-{FEBC89C6-104E-B2DB-BE50-E9981E51BB8E}" dt="2024-05-16T19:52:49.845" v="122" actId="20577"/>
          <ac:spMkLst>
            <pc:docMk/>
            <pc:sldMk cId="3226275047" sldId="286"/>
            <ac:spMk id="20" creationId="{F2E706D2-5559-6FE3-A47E-FFAC50739404}"/>
          </ac:spMkLst>
        </pc:spChg>
        <pc:spChg chg="mod">
          <ac:chgData name="Peter Fu Chen" userId="S::fuchenru@uchicago.edu::fa9a8613-a9db-4a92-a7c9-5cb5a463fff7" providerId="AD" clId="Web-{FEBC89C6-104E-B2DB-BE50-E9981E51BB8E}" dt="2024-05-17T01:03:44.042" v="406" actId="20577"/>
          <ac:spMkLst>
            <pc:docMk/>
            <pc:sldMk cId="3226275047" sldId="286"/>
            <ac:spMk id="27" creationId="{D989658A-19DE-71B5-4D5F-F57A8C789C97}"/>
          </ac:spMkLst>
        </pc:spChg>
        <pc:spChg chg="del">
          <ac:chgData name="Peter Fu Chen" userId="S::fuchenru@uchicago.edu::fa9a8613-a9db-4a92-a7c9-5cb5a463fff7" providerId="AD" clId="Web-{FEBC89C6-104E-B2DB-BE50-E9981E51BB8E}" dt="2024-05-16T19:51:41.093" v="114"/>
          <ac:spMkLst>
            <pc:docMk/>
            <pc:sldMk cId="3226275047" sldId="286"/>
            <ac:spMk id="28" creationId="{E37454F9-78DE-A80D-AB5C-E9DAEFA3EC70}"/>
          </ac:spMkLst>
        </pc:spChg>
        <pc:picChg chg="add mod">
          <ac:chgData name="Peter Fu Chen" userId="S::fuchenru@uchicago.edu::fa9a8613-a9db-4a92-a7c9-5cb5a463fff7" providerId="AD" clId="Web-{FEBC89C6-104E-B2DB-BE50-E9981E51BB8E}" dt="2024-05-16T19:51:57.062" v="119" actId="1076"/>
          <ac:picMkLst>
            <pc:docMk/>
            <pc:sldMk cId="3226275047" sldId="286"/>
            <ac:picMk id="2" creationId="{4657D9DA-3AA5-61AA-C726-B76347892697}"/>
          </ac:picMkLst>
        </pc:picChg>
        <pc:picChg chg="mod">
          <ac:chgData name="Peter Fu Chen" userId="S::fuchenru@uchicago.edu::fa9a8613-a9db-4a92-a7c9-5cb5a463fff7" providerId="AD" clId="Web-{FEBC89C6-104E-B2DB-BE50-E9981E51BB8E}" dt="2024-05-16T19:51:42.046" v="115" actId="1076"/>
          <ac:picMkLst>
            <pc:docMk/>
            <pc:sldMk cId="3226275047" sldId="286"/>
            <ac:picMk id="13" creationId="{F327AF6C-AB60-FB4F-80BC-105F2A425FE3}"/>
          </ac:picMkLst>
        </pc:picChg>
      </pc:sldChg>
      <pc:sldChg chg="mod setBg">
        <pc:chgData name="Peter Fu Chen" userId="S::fuchenru@uchicago.edu::fa9a8613-a9db-4a92-a7c9-5cb5a463fff7" providerId="AD" clId="Web-{FEBC89C6-104E-B2DB-BE50-E9981E51BB8E}" dt="2024-05-16T20:06:26.545" v="199"/>
        <pc:sldMkLst>
          <pc:docMk/>
          <pc:sldMk cId="2895748347" sldId="288"/>
        </pc:sldMkLst>
      </pc:sldChg>
      <pc:sldChg chg="addSp modSp mod setBg">
        <pc:chgData name="Peter Fu Chen" userId="S::fuchenru@uchicago.edu::fa9a8613-a9db-4a92-a7c9-5cb5a463fff7" providerId="AD" clId="Web-{FEBC89C6-104E-B2DB-BE50-E9981E51BB8E}" dt="2024-05-17T01:13:46.332" v="484" actId="20577"/>
        <pc:sldMkLst>
          <pc:docMk/>
          <pc:sldMk cId="87148451" sldId="289"/>
        </pc:sldMkLst>
        <pc:spChg chg="add mod">
          <ac:chgData name="Peter Fu Chen" userId="S::fuchenru@uchicago.edu::fa9a8613-a9db-4a92-a7c9-5cb5a463fff7" providerId="AD" clId="Web-{FEBC89C6-104E-B2DB-BE50-E9981E51BB8E}" dt="2024-05-17T01:09:28.226" v="478" actId="20577"/>
          <ac:spMkLst>
            <pc:docMk/>
            <pc:sldMk cId="87148451" sldId="289"/>
            <ac:spMk id="4" creationId="{E678628B-2061-114B-7BAC-04E1A2D97C6F}"/>
          </ac:spMkLst>
        </pc:spChg>
        <pc:spChg chg="mod">
          <ac:chgData name="Peter Fu Chen" userId="S::fuchenru@uchicago.edu::fa9a8613-a9db-4a92-a7c9-5cb5a463fff7" providerId="AD" clId="Web-{FEBC89C6-104E-B2DB-BE50-E9981E51BB8E}" dt="2024-05-17T01:08:32.646" v="451" actId="20577"/>
          <ac:spMkLst>
            <pc:docMk/>
            <pc:sldMk cId="87148451" sldId="289"/>
            <ac:spMk id="11" creationId="{F3D31764-E9C6-DDAC-987F-CD43B47A9658}"/>
          </ac:spMkLst>
        </pc:spChg>
        <pc:spChg chg="mod">
          <ac:chgData name="Peter Fu Chen" userId="S::fuchenru@uchicago.edu::fa9a8613-a9db-4a92-a7c9-5cb5a463fff7" providerId="AD" clId="Web-{FEBC89C6-104E-B2DB-BE50-E9981E51BB8E}" dt="2024-05-17T01:13:46.332" v="484" actId="20577"/>
          <ac:spMkLst>
            <pc:docMk/>
            <pc:sldMk cId="87148451" sldId="289"/>
            <ac:spMk id="12" creationId="{1CC77E65-DB75-CCCF-4A24-7EE762692601}"/>
          </ac:spMkLst>
        </pc:spChg>
      </pc:sldChg>
      <pc:sldChg chg="addSp modSp mod setBg">
        <pc:chgData name="Peter Fu Chen" userId="S::fuchenru@uchicago.edu::fa9a8613-a9db-4a92-a7c9-5cb5a463fff7" providerId="AD" clId="Web-{FEBC89C6-104E-B2DB-BE50-E9981E51BB8E}" dt="2024-05-17T01:15:00.382" v="507" actId="20577"/>
        <pc:sldMkLst>
          <pc:docMk/>
          <pc:sldMk cId="480378129" sldId="290"/>
        </pc:sldMkLst>
        <pc:spChg chg="add mod">
          <ac:chgData name="Peter Fu Chen" userId="S::fuchenru@uchicago.edu::fa9a8613-a9db-4a92-a7c9-5cb5a463fff7" providerId="AD" clId="Web-{FEBC89C6-104E-B2DB-BE50-E9981E51BB8E}" dt="2024-05-17T01:15:00.382" v="507" actId="20577"/>
          <ac:spMkLst>
            <pc:docMk/>
            <pc:sldMk cId="480378129" sldId="290"/>
            <ac:spMk id="3" creationId="{0EEB6B88-4F68-8D39-2D91-80E508E656DD}"/>
          </ac:spMkLst>
        </pc:spChg>
        <pc:spChg chg="mod">
          <ac:chgData name="Peter Fu Chen" userId="S::fuchenru@uchicago.edu::fa9a8613-a9db-4a92-a7c9-5cb5a463fff7" providerId="AD" clId="Web-{FEBC89C6-104E-B2DB-BE50-E9981E51BB8E}" dt="2024-05-17T01:14:02.051" v="489" actId="20577"/>
          <ac:spMkLst>
            <pc:docMk/>
            <pc:sldMk cId="480378129" sldId="290"/>
            <ac:spMk id="12" creationId="{1CC77E65-DB75-CCCF-4A24-7EE762692601}"/>
          </ac:spMkLst>
        </pc:spChg>
      </pc:sldChg>
      <pc:sldChg chg="addSp modSp mod setBg">
        <pc:chgData name="Peter Fu Chen" userId="S::fuchenru@uchicago.edu::fa9a8613-a9db-4a92-a7c9-5cb5a463fff7" providerId="AD" clId="Web-{FEBC89C6-104E-B2DB-BE50-E9981E51BB8E}" dt="2024-05-17T01:15:48.258" v="522" actId="20577"/>
        <pc:sldMkLst>
          <pc:docMk/>
          <pc:sldMk cId="1959308658" sldId="291"/>
        </pc:sldMkLst>
        <pc:spChg chg="add mod">
          <ac:chgData name="Peter Fu Chen" userId="S::fuchenru@uchicago.edu::fa9a8613-a9db-4a92-a7c9-5cb5a463fff7" providerId="AD" clId="Web-{FEBC89C6-104E-B2DB-BE50-E9981E51BB8E}" dt="2024-05-17T01:15:44.086" v="518" actId="20577"/>
          <ac:spMkLst>
            <pc:docMk/>
            <pc:sldMk cId="1959308658" sldId="291"/>
            <ac:spMk id="3" creationId="{BD27475B-7AD1-10CE-6DAF-92C8BD1B2D46}"/>
          </ac:spMkLst>
        </pc:spChg>
        <pc:spChg chg="mod">
          <ac:chgData name="Peter Fu Chen" userId="S::fuchenru@uchicago.edu::fa9a8613-a9db-4a92-a7c9-5cb5a463fff7" providerId="AD" clId="Web-{FEBC89C6-104E-B2DB-BE50-E9981E51BB8E}" dt="2024-05-17T01:15:12.616" v="510" actId="20577"/>
          <ac:spMkLst>
            <pc:docMk/>
            <pc:sldMk cId="1959308658" sldId="291"/>
            <ac:spMk id="11" creationId="{F3D31764-E9C6-DDAC-987F-CD43B47A9658}"/>
          </ac:spMkLst>
        </pc:spChg>
        <pc:spChg chg="mod">
          <ac:chgData name="Peter Fu Chen" userId="S::fuchenru@uchicago.edu::fa9a8613-a9db-4a92-a7c9-5cb5a463fff7" providerId="AD" clId="Web-{FEBC89C6-104E-B2DB-BE50-E9981E51BB8E}" dt="2024-05-17T01:15:48.258" v="522" actId="20577"/>
          <ac:spMkLst>
            <pc:docMk/>
            <pc:sldMk cId="1959308658" sldId="291"/>
            <ac:spMk id="12" creationId="{1CC77E65-DB75-CCCF-4A24-7EE762692601}"/>
          </ac:spMkLst>
        </pc:spChg>
      </pc:sldChg>
      <pc:sldChg chg="addSp modSp mod setBg">
        <pc:chgData name="Peter Fu Chen" userId="S::fuchenru@uchicago.edu::fa9a8613-a9db-4a92-a7c9-5cb5a463fff7" providerId="AD" clId="Web-{FEBC89C6-104E-B2DB-BE50-E9981E51BB8E}" dt="2024-05-17T01:16:55.370" v="535" actId="20577"/>
        <pc:sldMkLst>
          <pc:docMk/>
          <pc:sldMk cId="2623668794" sldId="292"/>
        </pc:sldMkLst>
        <pc:spChg chg="add mod">
          <ac:chgData name="Peter Fu Chen" userId="S::fuchenru@uchicago.edu::fa9a8613-a9db-4a92-a7c9-5cb5a463fff7" providerId="AD" clId="Web-{FEBC89C6-104E-B2DB-BE50-E9981E51BB8E}" dt="2024-05-17T01:16:55.370" v="535" actId="20577"/>
          <ac:spMkLst>
            <pc:docMk/>
            <pc:sldMk cId="2623668794" sldId="292"/>
            <ac:spMk id="3" creationId="{3B3D69AB-EE44-F06C-5DD9-F1A38B6822D4}"/>
          </ac:spMkLst>
        </pc:spChg>
        <pc:spChg chg="mod">
          <ac:chgData name="Peter Fu Chen" userId="S::fuchenru@uchicago.edu::fa9a8613-a9db-4a92-a7c9-5cb5a463fff7" providerId="AD" clId="Web-{FEBC89C6-104E-B2DB-BE50-E9981E51BB8E}" dt="2024-05-17T01:16:36.510" v="528" actId="20577"/>
          <ac:spMkLst>
            <pc:docMk/>
            <pc:sldMk cId="2623668794" sldId="292"/>
            <ac:spMk id="12" creationId="{1CC77E65-DB75-CCCF-4A24-7EE762692601}"/>
          </ac:spMkLst>
        </pc:spChg>
      </pc:sldChg>
      <pc:sldChg chg="mod setBg">
        <pc:chgData name="Peter Fu Chen" userId="S::fuchenru@uchicago.edu::fa9a8613-a9db-4a92-a7c9-5cb5a463fff7" providerId="AD" clId="Web-{FEBC89C6-104E-B2DB-BE50-E9981E51BB8E}" dt="2024-05-16T20:05:31.808" v="192"/>
        <pc:sldMkLst>
          <pc:docMk/>
          <pc:sldMk cId="1974905291" sldId="293"/>
        </pc:sldMkLst>
      </pc:sldChg>
      <pc:sldChg chg="mod setBg">
        <pc:chgData name="Peter Fu Chen" userId="S::fuchenru@uchicago.edu::fa9a8613-a9db-4a92-a7c9-5cb5a463fff7" providerId="AD" clId="Web-{FEBC89C6-104E-B2DB-BE50-E9981E51BB8E}" dt="2024-05-16T20:37:01.186" v="297"/>
        <pc:sldMkLst>
          <pc:docMk/>
          <pc:sldMk cId="2668300699" sldId="294"/>
        </pc:sldMkLst>
      </pc:sldChg>
      <pc:sldChg chg="modSp mod setBg">
        <pc:chgData name="Peter Fu Chen" userId="S::fuchenru@uchicago.edu::fa9a8613-a9db-4a92-a7c9-5cb5a463fff7" providerId="AD" clId="Web-{FEBC89C6-104E-B2DB-BE50-E9981E51BB8E}" dt="2024-05-17T01:19:14.187" v="536" actId="1076"/>
        <pc:sldMkLst>
          <pc:docMk/>
          <pc:sldMk cId="3852422285" sldId="295"/>
        </pc:sldMkLst>
        <pc:spChg chg="mod">
          <ac:chgData name="Peter Fu Chen" userId="S::fuchenru@uchicago.edu::fa9a8613-a9db-4a92-a7c9-5cb5a463fff7" providerId="AD" clId="Web-{FEBC89C6-104E-B2DB-BE50-E9981E51BB8E}" dt="2024-05-17T01:19:14.187" v="536" actId="1076"/>
          <ac:spMkLst>
            <pc:docMk/>
            <pc:sldMk cId="3852422285" sldId="295"/>
            <ac:spMk id="5" creationId="{E6AA3A4E-B0D7-5CF7-A0D0-0B8B262A6137}"/>
          </ac:spMkLst>
        </pc:spChg>
        <pc:spChg chg="mod">
          <ac:chgData name="Peter Fu Chen" userId="S::fuchenru@uchicago.edu::fa9a8613-a9db-4a92-a7c9-5cb5a463fff7" providerId="AD" clId="Web-{FEBC89C6-104E-B2DB-BE50-E9981E51BB8E}" dt="2024-05-16T20:37:38.561" v="299" actId="1076"/>
          <ac:spMkLst>
            <pc:docMk/>
            <pc:sldMk cId="3852422285" sldId="295"/>
            <ac:spMk id="6" creationId="{08724EDC-EC64-6EA4-DF15-C8E5E559012C}"/>
          </ac:spMkLst>
        </pc:spChg>
      </pc:sldChg>
      <pc:sldChg chg="addSp modSp mod setBg">
        <pc:chgData name="Peter Fu Chen" userId="S::fuchenru@uchicago.edu::fa9a8613-a9db-4a92-a7c9-5cb5a463fff7" providerId="AD" clId="Web-{FEBC89C6-104E-B2DB-BE50-E9981E51BB8E}" dt="2024-05-17T01:19:36.813" v="538" actId="20577"/>
        <pc:sldMkLst>
          <pc:docMk/>
          <pc:sldMk cId="2180275678" sldId="296"/>
        </pc:sldMkLst>
        <pc:spChg chg="add mod">
          <ac:chgData name="Peter Fu Chen" userId="S::fuchenru@uchicago.edu::fa9a8613-a9db-4a92-a7c9-5cb5a463fff7" providerId="AD" clId="Web-{FEBC89C6-104E-B2DB-BE50-E9981E51BB8E}" dt="2024-05-17T01:19:36.813" v="538" actId="20577"/>
          <ac:spMkLst>
            <pc:docMk/>
            <pc:sldMk cId="2180275678" sldId="296"/>
            <ac:spMk id="3" creationId="{0BA4674C-BFFC-6203-607C-1D1E8D718ACC}"/>
          </ac:spMkLst>
        </pc:spChg>
        <pc:spChg chg="mod">
          <ac:chgData name="Peter Fu Chen" userId="S::fuchenru@uchicago.edu::fa9a8613-a9db-4a92-a7c9-5cb5a463fff7" providerId="AD" clId="Web-{FEBC89C6-104E-B2DB-BE50-E9981E51BB8E}" dt="2024-05-16T20:43:13.233" v="319" actId="1076"/>
          <ac:spMkLst>
            <pc:docMk/>
            <pc:sldMk cId="2180275678" sldId="296"/>
            <ac:spMk id="4" creationId="{1D15FCE2-8616-F70D-6530-3EDF21667141}"/>
          </ac:spMkLst>
        </pc:spChg>
      </pc:sldChg>
      <pc:sldChg chg="addSp delSp modSp mod setBg">
        <pc:chgData name="Peter Fu Chen" userId="S::fuchenru@uchicago.edu::fa9a8613-a9db-4a92-a7c9-5cb5a463fff7" providerId="AD" clId="Web-{FEBC89C6-104E-B2DB-BE50-E9981E51BB8E}" dt="2024-05-17T01:53:02.092" v="678" actId="1076"/>
        <pc:sldMkLst>
          <pc:docMk/>
          <pc:sldMk cId="4061042675" sldId="297"/>
        </pc:sldMkLst>
        <pc:spChg chg="mod">
          <ac:chgData name="Peter Fu Chen" userId="S::fuchenru@uchicago.edu::fa9a8613-a9db-4a92-a7c9-5cb5a463fff7" providerId="AD" clId="Web-{FEBC89C6-104E-B2DB-BE50-E9981E51BB8E}" dt="2024-05-17T01:48:47.615" v="626" actId="20577"/>
          <ac:spMkLst>
            <pc:docMk/>
            <pc:sldMk cId="4061042675" sldId="297"/>
            <ac:spMk id="4" creationId="{F4C7F9FF-66A3-1ABB-4470-A5927B2EE124}"/>
          </ac:spMkLst>
        </pc:spChg>
        <pc:picChg chg="add mod">
          <ac:chgData name="Peter Fu Chen" userId="S::fuchenru@uchicago.edu::fa9a8613-a9db-4a92-a7c9-5cb5a463fff7" providerId="AD" clId="Web-{FEBC89C6-104E-B2DB-BE50-E9981E51BB8E}" dt="2024-05-17T01:53:02.092" v="678" actId="1076"/>
          <ac:picMkLst>
            <pc:docMk/>
            <pc:sldMk cId="4061042675" sldId="297"/>
            <ac:picMk id="2" creationId="{967CFA40-88FA-C474-1FBD-222938EC43E0}"/>
          </ac:picMkLst>
        </pc:picChg>
        <pc:picChg chg="del mod ord">
          <ac:chgData name="Peter Fu Chen" userId="S::fuchenru@uchicago.edu::fa9a8613-a9db-4a92-a7c9-5cb5a463fff7" providerId="AD" clId="Web-{FEBC89C6-104E-B2DB-BE50-E9981E51BB8E}" dt="2024-05-17T01:52:48.998" v="673"/>
          <ac:picMkLst>
            <pc:docMk/>
            <pc:sldMk cId="4061042675" sldId="297"/>
            <ac:picMk id="3" creationId="{89113E3A-E290-8751-77C5-BFAAE6AC0CEF}"/>
          </ac:picMkLst>
        </pc:picChg>
      </pc:sldChg>
      <pc:sldChg chg="addSp delSp modSp mod setBg">
        <pc:chgData name="Peter Fu Chen" userId="S::fuchenru@uchicago.edu::fa9a8613-a9db-4a92-a7c9-5cb5a463fff7" providerId="AD" clId="Web-{FEBC89C6-104E-B2DB-BE50-E9981E51BB8E}" dt="2024-05-17T01:50:51.916" v="655" actId="1076"/>
        <pc:sldMkLst>
          <pc:docMk/>
          <pc:sldMk cId="2871669810" sldId="298"/>
        </pc:sldMkLst>
        <pc:spChg chg="mod">
          <ac:chgData name="Peter Fu Chen" userId="S::fuchenru@uchicago.edu::fa9a8613-a9db-4a92-a7c9-5cb5a463fff7" providerId="AD" clId="Web-{FEBC89C6-104E-B2DB-BE50-E9981E51BB8E}" dt="2024-05-17T01:50:51.916" v="655" actId="1076"/>
          <ac:spMkLst>
            <pc:docMk/>
            <pc:sldMk cId="2871669810" sldId="298"/>
            <ac:spMk id="7" creationId="{79A8949E-BBC2-8857-92AE-2D60CDCBA6A1}"/>
          </ac:spMkLst>
        </pc:spChg>
        <pc:spChg chg="del">
          <ac:chgData name="Peter Fu Chen" userId="S::fuchenru@uchicago.edu::fa9a8613-a9db-4a92-a7c9-5cb5a463fff7" providerId="AD" clId="Web-{FEBC89C6-104E-B2DB-BE50-E9981E51BB8E}" dt="2024-05-17T01:31:37.323" v="593"/>
          <ac:spMkLst>
            <pc:docMk/>
            <pc:sldMk cId="2871669810" sldId="298"/>
            <ac:spMk id="8" creationId="{E67ADD79-18FD-7121-ED99-2B6327031D61}"/>
          </ac:spMkLst>
        </pc:spChg>
        <pc:spChg chg="mod">
          <ac:chgData name="Peter Fu Chen" userId="S::fuchenru@uchicago.edu::fa9a8613-a9db-4a92-a7c9-5cb5a463fff7" providerId="AD" clId="Web-{FEBC89C6-104E-B2DB-BE50-E9981E51BB8E}" dt="2024-05-17T01:31:34.744" v="592" actId="14100"/>
          <ac:spMkLst>
            <pc:docMk/>
            <pc:sldMk cId="2871669810" sldId="298"/>
            <ac:spMk id="16" creationId="{3B5BA323-11A8-FB75-FD1E-7A6E66FFBB8B}"/>
          </ac:spMkLst>
        </pc:spChg>
        <pc:picChg chg="del">
          <ac:chgData name="Peter Fu Chen" userId="S::fuchenru@uchicago.edu::fa9a8613-a9db-4a92-a7c9-5cb5a463fff7" providerId="AD" clId="Web-{FEBC89C6-104E-B2DB-BE50-E9981E51BB8E}" dt="2024-05-17T01:31:13.853" v="582"/>
          <ac:picMkLst>
            <pc:docMk/>
            <pc:sldMk cId="2871669810" sldId="298"/>
            <ac:picMk id="2" creationId="{95E99180-941E-125F-4C6A-E07B9EA95D2A}"/>
          </ac:picMkLst>
        </pc:picChg>
        <pc:picChg chg="add mod">
          <ac:chgData name="Peter Fu Chen" userId="S::fuchenru@uchicago.edu::fa9a8613-a9db-4a92-a7c9-5cb5a463fff7" providerId="AD" clId="Web-{FEBC89C6-104E-B2DB-BE50-E9981E51BB8E}" dt="2024-05-17T01:31:22.775" v="586" actId="1076"/>
          <ac:picMkLst>
            <pc:docMk/>
            <pc:sldMk cId="2871669810" sldId="298"/>
            <ac:picMk id="3" creationId="{0982CDAD-BA3A-4032-B4DB-169C438BCDA8}"/>
          </ac:picMkLst>
        </pc:picChg>
      </pc:sldChg>
      <pc:sldChg chg="mod setBg">
        <pc:chgData name="Peter Fu Chen" userId="S::fuchenru@uchicago.edu::fa9a8613-a9db-4a92-a7c9-5cb5a463fff7" providerId="AD" clId="Web-{FEBC89C6-104E-B2DB-BE50-E9981E51BB8E}" dt="2024-05-16T20:38:08.061" v="303"/>
        <pc:sldMkLst>
          <pc:docMk/>
          <pc:sldMk cId="628228504" sldId="299"/>
        </pc:sldMkLst>
      </pc:sldChg>
      <pc:sldChg chg="modSp mod setBg">
        <pc:chgData name="Peter Fu Chen" userId="S::fuchenru@uchicago.edu::fa9a8613-a9db-4a92-a7c9-5cb5a463fff7" providerId="AD" clId="Web-{FEBC89C6-104E-B2DB-BE50-E9981E51BB8E}" dt="2024-05-17T01:59:27.639" v="738" actId="20577"/>
        <pc:sldMkLst>
          <pc:docMk/>
          <pc:sldMk cId="3660179664" sldId="300"/>
        </pc:sldMkLst>
        <pc:spChg chg="mod">
          <ac:chgData name="Peter Fu Chen" userId="S::fuchenru@uchicago.edu::fa9a8613-a9db-4a92-a7c9-5cb5a463fff7" providerId="AD" clId="Web-{FEBC89C6-104E-B2DB-BE50-E9981E51BB8E}" dt="2024-05-17T01:59:27.639" v="738" actId="20577"/>
          <ac:spMkLst>
            <pc:docMk/>
            <pc:sldMk cId="3660179664" sldId="300"/>
            <ac:spMk id="17" creationId="{274D399E-064C-D46F-93C5-6F32AB057D13}"/>
          </ac:spMkLst>
        </pc:spChg>
      </pc:sldChg>
      <pc:sldChg chg="mod setBg">
        <pc:chgData name="Peter Fu Chen" userId="S::fuchenru@uchicago.edu::fa9a8613-a9db-4a92-a7c9-5cb5a463fff7" providerId="AD" clId="Web-{FEBC89C6-104E-B2DB-BE50-E9981E51BB8E}" dt="2024-05-16T20:38:10.889" v="304"/>
        <pc:sldMkLst>
          <pc:docMk/>
          <pc:sldMk cId="718406068" sldId="302"/>
        </pc:sldMkLst>
      </pc:sldChg>
      <pc:sldChg chg="mod setBg">
        <pc:chgData name="Peter Fu Chen" userId="S::fuchenru@uchicago.edu::fa9a8613-a9db-4a92-a7c9-5cb5a463fff7" providerId="AD" clId="Web-{FEBC89C6-104E-B2DB-BE50-E9981E51BB8E}" dt="2024-05-16T19:27:54.044" v="3"/>
        <pc:sldMkLst>
          <pc:docMk/>
          <pc:sldMk cId="2788577327" sldId="303"/>
        </pc:sldMkLst>
      </pc:sldChg>
      <pc:sldChg chg="addSp delSp modSp mod setBg">
        <pc:chgData name="Peter Fu Chen" userId="S::fuchenru@uchicago.edu::fa9a8613-a9db-4a92-a7c9-5cb5a463fff7" providerId="AD" clId="Web-{FEBC89C6-104E-B2DB-BE50-E9981E51BB8E}" dt="2024-05-16T20:14:09.623" v="229" actId="1076"/>
        <pc:sldMkLst>
          <pc:docMk/>
          <pc:sldMk cId="1886745" sldId="304"/>
        </pc:sldMkLst>
        <pc:spChg chg="add mod">
          <ac:chgData name="Peter Fu Chen" userId="S::fuchenru@uchicago.edu::fa9a8613-a9db-4a92-a7c9-5cb5a463fff7" providerId="AD" clId="Web-{FEBC89C6-104E-B2DB-BE50-E9981E51BB8E}" dt="2024-05-16T20:14:09.623" v="229" actId="1076"/>
          <ac:spMkLst>
            <pc:docMk/>
            <pc:sldMk cId="1886745" sldId="304"/>
            <ac:spMk id="3" creationId="{42D7C61B-2817-D560-8EAE-0D5B43974A25}"/>
          </ac:spMkLst>
        </pc:spChg>
        <pc:spChg chg="add mod">
          <ac:chgData name="Peter Fu Chen" userId="S::fuchenru@uchicago.edu::fa9a8613-a9db-4a92-a7c9-5cb5a463fff7" providerId="AD" clId="Web-{FEBC89C6-104E-B2DB-BE50-E9981E51BB8E}" dt="2024-05-16T20:14:04.310" v="228" actId="20577"/>
          <ac:spMkLst>
            <pc:docMk/>
            <pc:sldMk cId="1886745" sldId="304"/>
            <ac:spMk id="5" creationId="{7BA01FB7-FC2A-3501-2B85-5B8D6825C24D}"/>
          </ac:spMkLst>
        </pc:spChg>
        <pc:spChg chg="del">
          <ac:chgData name="Peter Fu Chen" userId="S::fuchenru@uchicago.edu::fa9a8613-a9db-4a92-a7c9-5cb5a463fff7" providerId="AD" clId="Web-{FEBC89C6-104E-B2DB-BE50-E9981E51BB8E}" dt="2024-05-16T20:05:47.262" v="194"/>
          <ac:spMkLst>
            <pc:docMk/>
            <pc:sldMk cId="1886745" sldId="304"/>
            <ac:spMk id="16" creationId="{3B5BA323-11A8-FB75-FD1E-7A6E66FFBB8B}"/>
          </ac:spMkLst>
        </pc:spChg>
      </pc:sldChg>
      <pc:sldChg chg="addSp delSp modSp add ord replId">
        <pc:chgData name="Peter Fu Chen" userId="S::fuchenru@uchicago.edu::fa9a8613-a9db-4a92-a7c9-5cb5a463fff7" providerId="AD" clId="Web-{FEBC89C6-104E-B2DB-BE50-E9981E51BB8E}" dt="2024-05-16T19:33:26.665" v="65" actId="20577"/>
        <pc:sldMkLst>
          <pc:docMk/>
          <pc:sldMk cId="2334266019" sldId="305"/>
        </pc:sldMkLst>
        <pc:spChg chg="del">
          <ac:chgData name="Peter Fu Chen" userId="S::fuchenru@uchicago.edu::fa9a8613-a9db-4a92-a7c9-5cb5a463fff7" providerId="AD" clId="Web-{FEBC89C6-104E-B2DB-BE50-E9981E51BB8E}" dt="2024-05-16T19:28:08.138" v="5"/>
          <ac:spMkLst>
            <pc:docMk/>
            <pc:sldMk cId="2334266019" sldId="305"/>
            <ac:spMk id="5" creationId="{2324880D-CE23-DFAC-2E1A-0989EEA6AF18}"/>
          </ac:spMkLst>
        </pc:spChg>
        <pc:spChg chg="add del mod">
          <ac:chgData name="Peter Fu Chen" userId="S::fuchenru@uchicago.edu::fa9a8613-a9db-4a92-a7c9-5cb5a463fff7" providerId="AD" clId="Web-{FEBC89C6-104E-B2DB-BE50-E9981E51BB8E}" dt="2024-05-16T19:28:31.655" v="24"/>
          <ac:spMkLst>
            <pc:docMk/>
            <pc:sldMk cId="2334266019" sldId="305"/>
            <ac:spMk id="7" creationId="{CB062BA8-D921-2BE8-4C07-8849F5480D1D}"/>
          </ac:spMkLst>
        </pc:spChg>
        <pc:spChg chg="del">
          <ac:chgData name="Peter Fu Chen" userId="S::fuchenru@uchicago.edu::fa9a8613-a9db-4a92-a7c9-5cb5a463fff7" providerId="AD" clId="Web-{FEBC89C6-104E-B2DB-BE50-E9981E51BB8E}" dt="2024-05-16T19:28:01.482" v="4"/>
          <ac:spMkLst>
            <pc:docMk/>
            <pc:sldMk cId="2334266019" sldId="305"/>
            <ac:spMk id="8" creationId="{00000000-0000-0000-0000-000000000000}"/>
          </ac:spMkLst>
        </pc:spChg>
        <pc:spChg chg="del">
          <ac:chgData name="Peter Fu Chen" userId="S::fuchenru@uchicago.edu::fa9a8613-a9db-4a92-a7c9-5cb5a463fff7" providerId="AD" clId="Web-{FEBC89C6-104E-B2DB-BE50-E9981E51BB8E}" dt="2024-05-16T19:28:08.138" v="8"/>
          <ac:spMkLst>
            <pc:docMk/>
            <pc:sldMk cId="2334266019" sldId="305"/>
            <ac:spMk id="9" creationId="{00000000-0000-0000-0000-000000000000}"/>
          </ac:spMkLst>
        </pc:spChg>
        <pc:spChg chg="del">
          <ac:chgData name="Peter Fu Chen" userId="S::fuchenru@uchicago.edu::fa9a8613-a9db-4a92-a7c9-5cb5a463fff7" providerId="AD" clId="Web-{FEBC89C6-104E-B2DB-BE50-E9981E51BB8E}" dt="2024-05-16T19:28:08.138" v="7"/>
          <ac:spMkLst>
            <pc:docMk/>
            <pc:sldMk cId="2334266019" sldId="305"/>
            <ac:spMk id="11" creationId="{00000000-0000-0000-0000-000000000000}"/>
          </ac:spMkLst>
        </pc:spChg>
        <pc:spChg chg="add mod">
          <ac:chgData name="Peter Fu Chen" userId="S::fuchenru@uchicago.edu::fa9a8613-a9db-4a92-a7c9-5cb5a463fff7" providerId="AD" clId="Web-{FEBC89C6-104E-B2DB-BE50-E9981E51BB8E}" dt="2024-05-16T19:31:04.551" v="50" actId="20577"/>
          <ac:spMkLst>
            <pc:docMk/>
            <pc:sldMk cId="2334266019" sldId="305"/>
            <ac:spMk id="12" creationId="{36DC63CD-714F-ED7C-18C5-38BEFE47E476}"/>
          </ac:spMkLst>
        </pc:spChg>
        <pc:spChg chg="add mod">
          <ac:chgData name="Peter Fu Chen" userId="S::fuchenru@uchicago.edu::fa9a8613-a9db-4a92-a7c9-5cb5a463fff7" providerId="AD" clId="Web-{FEBC89C6-104E-B2DB-BE50-E9981E51BB8E}" dt="2024-05-16T19:33:26.665" v="65" actId="20577"/>
          <ac:spMkLst>
            <pc:docMk/>
            <pc:sldMk cId="2334266019" sldId="305"/>
            <ac:spMk id="14" creationId="{5F902E1B-2B8B-F938-C127-9F7D61E93A85}"/>
          </ac:spMkLst>
        </pc:spChg>
        <pc:spChg chg="del">
          <ac:chgData name="Peter Fu Chen" userId="S::fuchenru@uchicago.edu::fa9a8613-a9db-4a92-a7c9-5cb5a463fff7" providerId="AD" clId="Web-{FEBC89C6-104E-B2DB-BE50-E9981E51BB8E}" dt="2024-05-16T19:28:08.138" v="6"/>
          <ac:spMkLst>
            <pc:docMk/>
            <pc:sldMk cId="2334266019" sldId="305"/>
            <ac:spMk id="16" creationId="{3B5BA323-11A8-FB75-FD1E-7A6E66FFBB8B}"/>
          </ac:spMkLst>
        </pc:spChg>
        <pc:grpChg chg="del">
          <ac:chgData name="Peter Fu Chen" userId="S::fuchenru@uchicago.edu::fa9a8613-a9db-4a92-a7c9-5cb5a463fff7" providerId="AD" clId="Web-{FEBC89C6-104E-B2DB-BE50-E9981E51BB8E}" dt="2024-05-16T19:28:08.138" v="9"/>
          <ac:grpSpMkLst>
            <pc:docMk/>
            <pc:sldMk cId="2334266019" sldId="305"/>
            <ac:grpSpMk id="2" creationId="{00000000-0000-0000-0000-000000000000}"/>
          </ac:grpSpMkLst>
        </pc:grpChg>
      </pc:sldChg>
      <pc:sldChg chg="modSp add replId">
        <pc:chgData name="Peter Fu Chen" userId="S::fuchenru@uchicago.edu::fa9a8613-a9db-4a92-a7c9-5cb5a463fff7" providerId="AD" clId="Web-{FEBC89C6-104E-B2DB-BE50-E9981E51BB8E}" dt="2024-05-16T20:16:04.517" v="277" actId="20577"/>
        <pc:sldMkLst>
          <pc:docMk/>
          <pc:sldMk cId="4233106814" sldId="306"/>
        </pc:sldMkLst>
        <pc:spChg chg="mod">
          <ac:chgData name="Peter Fu Chen" userId="S::fuchenru@uchicago.edu::fa9a8613-a9db-4a92-a7c9-5cb5a463fff7" providerId="AD" clId="Web-{FEBC89C6-104E-B2DB-BE50-E9981E51BB8E}" dt="2024-05-16T20:16:04.517" v="277" actId="20577"/>
          <ac:spMkLst>
            <pc:docMk/>
            <pc:sldMk cId="4233106814" sldId="306"/>
            <ac:spMk id="3" creationId="{42D7C61B-2817-D560-8EAE-0D5B43974A25}"/>
          </ac:spMkLst>
        </pc:spChg>
        <pc:spChg chg="mod">
          <ac:chgData name="Peter Fu Chen" userId="S::fuchenru@uchicago.edu::fa9a8613-a9db-4a92-a7c9-5cb5a463fff7" providerId="AD" clId="Web-{FEBC89C6-104E-B2DB-BE50-E9981E51BB8E}" dt="2024-05-16T20:15:17.281" v="260" actId="20577"/>
          <ac:spMkLst>
            <pc:docMk/>
            <pc:sldMk cId="4233106814" sldId="306"/>
            <ac:spMk id="5" creationId="{7BA01FB7-FC2A-3501-2B85-5B8D6825C24D}"/>
          </ac:spMkLst>
        </pc:spChg>
      </pc:sldChg>
      <pc:sldChg chg="modSp add del replId">
        <pc:chgData name="Peter Fu Chen" userId="S::fuchenru@uchicago.edu::fa9a8613-a9db-4a92-a7c9-5cb5a463fff7" providerId="AD" clId="Web-{FEBC89C6-104E-B2DB-BE50-E9981E51BB8E}" dt="2024-05-16T20:36:58.045" v="296"/>
        <pc:sldMkLst>
          <pc:docMk/>
          <pc:sldMk cId="515677894" sldId="307"/>
        </pc:sldMkLst>
        <pc:spChg chg="mod">
          <ac:chgData name="Peter Fu Chen" userId="S::fuchenru@uchicago.edu::fa9a8613-a9db-4a92-a7c9-5cb5a463fff7" providerId="AD" clId="Web-{FEBC89C6-104E-B2DB-BE50-E9981E51BB8E}" dt="2024-05-16T20:36:44.014" v="295" actId="1076"/>
          <ac:spMkLst>
            <pc:docMk/>
            <pc:sldMk cId="515677894" sldId="307"/>
            <ac:spMk id="3" creationId="{42D7C61B-2817-D560-8EAE-0D5B43974A25}"/>
          </ac:spMkLst>
        </pc:spChg>
      </pc:sldChg>
      <pc:sldChg chg="addSp delSp modSp add ord replId">
        <pc:chgData name="Peter Fu Chen" userId="S::fuchenru@uchicago.edu::fa9a8613-a9db-4a92-a7c9-5cb5a463fff7" providerId="AD" clId="Web-{FEBC89C6-104E-B2DB-BE50-E9981E51BB8E}" dt="2024-05-17T01:51:06.854" v="657" actId="20577"/>
        <pc:sldMkLst>
          <pc:docMk/>
          <pc:sldMk cId="1163072511" sldId="307"/>
        </pc:sldMkLst>
        <pc:spChg chg="del mod">
          <ac:chgData name="Peter Fu Chen" userId="S::fuchenru@uchicago.edu::fa9a8613-a9db-4a92-a7c9-5cb5a463fff7" providerId="AD" clId="Web-{FEBC89C6-104E-B2DB-BE50-E9981E51BB8E}" dt="2024-05-16T20:51:58.281" v="368"/>
          <ac:spMkLst>
            <pc:docMk/>
            <pc:sldMk cId="1163072511" sldId="307"/>
            <ac:spMk id="3" creationId="{42D7C61B-2817-D560-8EAE-0D5B43974A25}"/>
          </ac:spMkLst>
        </pc:spChg>
        <pc:spChg chg="add mod">
          <ac:chgData name="Peter Fu Chen" userId="S::fuchenru@uchicago.edu::fa9a8613-a9db-4a92-a7c9-5cb5a463fff7" providerId="AD" clId="Web-{FEBC89C6-104E-B2DB-BE50-E9981E51BB8E}" dt="2024-05-16T20:46:13.874" v="325" actId="20577"/>
          <ac:spMkLst>
            <pc:docMk/>
            <pc:sldMk cId="1163072511" sldId="307"/>
            <ac:spMk id="4" creationId="{728F969D-D909-92A9-3254-36871500671A}"/>
          </ac:spMkLst>
        </pc:spChg>
        <pc:spChg chg="del">
          <ac:chgData name="Peter Fu Chen" userId="S::fuchenru@uchicago.edu::fa9a8613-a9db-4a92-a7c9-5cb5a463fff7" providerId="AD" clId="Web-{FEBC89C6-104E-B2DB-BE50-E9981E51BB8E}" dt="2024-05-16T20:46:08.781" v="322"/>
          <ac:spMkLst>
            <pc:docMk/>
            <pc:sldMk cId="1163072511" sldId="307"/>
            <ac:spMk id="5" creationId="{7BA01FB7-FC2A-3501-2B85-5B8D6825C24D}"/>
          </ac:spMkLst>
        </pc:spChg>
        <pc:spChg chg="add mod">
          <ac:chgData name="Peter Fu Chen" userId="S::fuchenru@uchicago.edu::fa9a8613-a9db-4a92-a7c9-5cb5a463fff7" providerId="AD" clId="Web-{FEBC89C6-104E-B2DB-BE50-E9981E51BB8E}" dt="2024-05-17T01:51:06.854" v="657" actId="20577"/>
          <ac:spMkLst>
            <pc:docMk/>
            <pc:sldMk cId="1163072511" sldId="307"/>
            <ac:spMk id="9" creationId="{AF72EC7F-DB6F-67BC-5945-7A8E9F8D714D}"/>
          </ac:spMkLst>
        </pc:spChg>
        <pc:picChg chg="add del mod">
          <ac:chgData name="Peter Fu Chen" userId="S::fuchenru@uchicago.edu::fa9a8613-a9db-4a92-a7c9-5cb5a463fff7" providerId="AD" clId="Web-{FEBC89C6-104E-B2DB-BE50-E9981E51BB8E}" dt="2024-05-16T20:52:02.641" v="370"/>
          <ac:picMkLst>
            <pc:docMk/>
            <pc:sldMk cId="1163072511" sldId="307"/>
            <ac:picMk id="6" creationId="{6995FFAB-8083-46D8-E8B9-0CA6A2518DE6}"/>
          </ac:picMkLst>
        </pc:picChg>
        <pc:picChg chg="add mod">
          <ac:chgData name="Peter Fu Chen" userId="S::fuchenru@uchicago.edu::fa9a8613-a9db-4a92-a7c9-5cb5a463fff7" providerId="AD" clId="Web-{FEBC89C6-104E-B2DB-BE50-E9981E51BB8E}" dt="2024-05-16T20:53:10.485" v="374" actId="1076"/>
          <ac:picMkLst>
            <pc:docMk/>
            <pc:sldMk cId="1163072511" sldId="307"/>
            <ac:picMk id="7" creationId="{457E3CFB-4395-D97F-8848-5636C5895EAE}"/>
          </ac:picMkLst>
        </pc:picChg>
        <pc:picChg chg="add mod">
          <ac:chgData name="Peter Fu Chen" userId="S::fuchenru@uchicago.edu::fa9a8613-a9db-4a92-a7c9-5cb5a463fff7" providerId="AD" clId="Web-{FEBC89C6-104E-B2DB-BE50-E9981E51BB8E}" dt="2024-05-16T20:56:07.344" v="390" actId="1076"/>
          <ac:picMkLst>
            <pc:docMk/>
            <pc:sldMk cId="1163072511" sldId="307"/>
            <ac:picMk id="10" creationId="{382D76CC-CCF7-B571-B451-77C6E7A7BBDD}"/>
          </ac:picMkLst>
        </pc:picChg>
        <pc:picChg chg="add mod">
          <ac:chgData name="Peter Fu Chen" userId="S::fuchenru@uchicago.edu::fa9a8613-a9db-4a92-a7c9-5cb5a463fff7" providerId="AD" clId="Web-{FEBC89C6-104E-B2DB-BE50-E9981E51BB8E}" dt="2024-05-16T20:57:48.720" v="398" actId="1076"/>
          <ac:picMkLst>
            <pc:docMk/>
            <pc:sldMk cId="1163072511" sldId="307"/>
            <ac:picMk id="11" creationId="{59648354-A262-C831-20EA-E98B31E20F48}"/>
          </ac:picMkLst>
        </pc:picChg>
      </pc:sldChg>
      <pc:sldChg chg="modSp add del replId">
        <pc:chgData name="Peter Fu Chen" userId="S::fuchenru@uchicago.edu::fa9a8613-a9db-4a92-a7c9-5cb5a463fff7" providerId="AD" clId="Web-{FEBC89C6-104E-B2DB-BE50-E9981E51BB8E}" dt="2024-05-16T20:57:31.969" v="397"/>
        <pc:sldMkLst>
          <pc:docMk/>
          <pc:sldMk cId="1491239991" sldId="308"/>
        </pc:sldMkLst>
        <pc:spChg chg="mod">
          <ac:chgData name="Peter Fu Chen" userId="S::fuchenru@uchicago.edu::fa9a8613-a9db-4a92-a7c9-5cb5a463fff7" providerId="AD" clId="Web-{FEBC89C6-104E-B2DB-BE50-E9981E51BB8E}" dt="2024-05-16T20:48:15.875" v="365" actId="20577"/>
          <ac:spMkLst>
            <pc:docMk/>
            <pc:sldMk cId="1491239991" sldId="308"/>
            <ac:spMk id="3" creationId="{42D7C61B-2817-D560-8EAE-0D5B43974A25}"/>
          </ac:spMkLst>
        </pc:spChg>
      </pc:sldChg>
      <pc:sldChg chg="addSp delSp modSp add replId">
        <pc:chgData name="Peter Fu Chen" userId="S::fuchenru@uchicago.edu::fa9a8613-a9db-4a92-a7c9-5cb5a463fff7" providerId="AD" clId="Web-{FEBC89C6-104E-B2DB-BE50-E9981E51BB8E}" dt="2024-05-17T01:30:06.554" v="581" actId="1076"/>
        <pc:sldMkLst>
          <pc:docMk/>
          <pc:sldMk cId="3026494875" sldId="308"/>
        </pc:sldMkLst>
        <pc:spChg chg="del">
          <ac:chgData name="Peter Fu Chen" userId="S::fuchenru@uchicago.edu::fa9a8613-a9db-4a92-a7c9-5cb5a463fff7" providerId="AD" clId="Web-{FEBC89C6-104E-B2DB-BE50-E9981E51BB8E}" dt="2024-05-17T01:22:55.086" v="541"/>
          <ac:spMkLst>
            <pc:docMk/>
            <pc:sldMk cId="3026494875" sldId="308"/>
            <ac:spMk id="5" creationId="{E6AA3A4E-B0D7-5CF7-A0D0-0B8B262A6137}"/>
          </ac:spMkLst>
        </pc:spChg>
        <pc:spChg chg="del">
          <ac:chgData name="Peter Fu Chen" userId="S::fuchenru@uchicago.edu::fa9a8613-a9db-4a92-a7c9-5cb5a463fff7" providerId="AD" clId="Web-{FEBC89C6-104E-B2DB-BE50-E9981E51BB8E}" dt="2024-05-17T01:22:55.086" v="540"/>
          <ac:spMkLst>
            <pc:docMk/>
            <pc:sldMk cId="3026494875" sldId="308"/>
            <ac:spMk id="6" creationId="{08724EDC-EC64-6EA4-DF15-C8E5E559012C}"/>
          </ac:spMkLst>
        </pc:spChg>
        <pc:spChg chg="add mod">
          <ac:chgData name="Peter Fu Chen" userId="S::fuchenru@uchicago.edu::fa9a8613-a9db-4a92-a7c9-5cb5a463fff7" providerId="AD" clId="Web-{FEBC89C6-104E-B2DB-BE50-E9981E51BB8E}" dt="2024-05-17T01:29:53.256" v="580" actId="20577"/>
          <ac:spMkLst>
            <pc:docMk/>
            <pc:sldMk cId="3026494875" sldId="308"/>
            <ac:spMk id="7" creationId="{646423C8-B329-4609-5740-C13E38C54254}"/>
          </ac:spMkLst>
        </pc:spChg>
        <pc:spChg chg="add mod">
          <ac:chgData name="Peter Fu Chen" userId="S::fuchenru@uchicago.edu::fa9a8613-a9db-4a92-a7c9-5cb5a463fff7" providerId="AD" clId="Web-{FEBC89C6-104E-B2DB-BE50-E9981E51BB8E}" dt="2024-05-17T01:30:06.554" v="581" actId="1076"/>
          <ac:spMkLst>
            <pc:docMk/>
            <pc:sldMk cId="3026494875" sldId="308"/>
            <ac:spMk id="9" creationId="{D47D3C19-8852-9AFF-982A-2639A0174B50}"/>
          </ac:spMkLst>
        </pc:spChg>
        <pc:picChg chg="add mod">
          <ac:chgData name="Peter Fu Chen" userId="S::fuchenru@uchicago.edu::fa9a8613-a9db-4a92-a7c9-5cb5a463fff7" providerId="AD" clId="Web-{FEBC89C6-104E-B2DB-BE50-E9981E51BB8E}" dt="2024-05-17T01:24:24.245" v="549" actId="1076"/>
          <ac:picMkLst>
            <pc:docMk/>
            <pc:sldMk cId="3026494875" sldId="308"/>
            <ac:picMk id="2" creationId="{39FC1CEF-697F-4F9C-8E51-36F5B64F373B}"/>
          </ac:picMkLst>
        </pc:picChg>
        <pc:picChg chg="del">
          <ac:chgData name="Peter Fu Chen" userId="S::fuchenru@uchicago.edu::fa9a8613-a9db-4a92-a7c9-5cb5a463fff7" providerId="AD" clId="Web-{FEBC89C6-104E-B2DB-BE50-E9981E51BB8E}" dt="2024-05-17T01:22:55.086" v="542"/>
          <ac:picMkLst>
            <pc:docMk/>
            <pc:sldMk cId="3026494875" sldId="308"/>
            <ac:picMk id="3" creationId="{D2E05450-E6CD-46B1-0307-B11AE3C7B575}"/>
          </ac:picMkLst>
        </pc:picChg>
      </pc:sldChg>
      <pc:sldChg chg="addSp delSp modSp add replId">
        <pc:chgData name="Peter Fu Chen" userId="S::fuchenru@uchicago.edu::fa9a8613-a9db-4a92-a7c9-5cb5a463fff7" providerId="AD" clId="Web-{FEBC89C6-104E-B2DB-BE50-E9981E51BB8E}" dt="2024-05-17T02:00:33.688" v="740" actId="1076"/>
        <pc:sldMkLst>
          <pc:docMk/>
          <pc:sldMk cId="143889222" sldId="309"/>
        </pc:sldMkLst>
        <pc:spChg chg="del">
          <ac:chgData name="Peter Fu Chen" userId="S::fuchenru@uchicago.edu::fa9a8613-a9db-4a92-a7c9-5cb5a463fff7" providerId="AD" clId="Web-{FEBC89C6-104E-B2DB-BE50-E9981E51BB8E}" dt="2024-05-17T01:52:28.825" v="671"/>
          <ac:spMkLst>
            <pc:docMk/>
            <pc:sldMk cId="143889222" sldId="309"/>
            <ac:spMk id="6" creationId="{EE2E1E60-CECC-8559-FE53-1576B0C87E1D}"/>
          </ac:spMkLst>
        </pc:spChg>
        <pc:spChg chg="mod">
          <ac:chgData name="Peter Fu Chen" userId="S::fuchenru@uchicago.edu::fa9a8613-a9db-4a92-a7c9-5cb5a463fff7" providerId="AD" clId="Web-{FEBC89C6-104E-B2DB-BE50-E9981E51BB8E}" dt="2024-05-17T02:00:33.688" v="740" actId="1076"/>
          <ac:spMkLst>
            <pc:docMk/>
            <pc:sldMk cId="143889222" sldId="309"/>
            <ac:spMk id="7" creationId="{79A8949E-BBC2-8857-92AE-2D60CDCBA6A1}"/>
          </ac:spMkLst>
        </pc:spChg>
        <pc:spChg chg="mod">
          <ac:chgData name="Peter Fu Chen" userId="S::fuchenru@uchicago.edu::fa9a8613-a9db-4a92-a7c9-5cb5a463fff7" providerId="AD" clId="Web-{FEBC89C6-104E-B2DB-BE50-E9981E51BB8E}" dt="2024-05-17T01:52:24.622" v="669" actId="20577"/>
          <ac:spMkLst>
            <pc:docMk/>
            <pc:sldMk cId="143889222" sldId="309"/>
            <ac:spMk id="16" creationId="{3B5BA323-11A8-FB75-FD1E-7A6E66FFBB8B}"/>
          </ac:spMkLst>
        </pc:spChg>
        <pc:picChg chg="add del mod">
          <ac:chgData name="Peter Fu Chen" userId="S::fuchenru@uchicago.edu::fa9a8613-a9db-4a92-a7c9-5cb5a463fff7" providerId="AD" clId="Web-{FEBC89C6-104E-B2DB-BE50-E9981E51BB8E}" dt="2024-05-17T01:54:34.564" v="692"/>
          <ac:picMkLst>
            <pc:docMk/>
            <pc:sldMk cId="143889222" sldId="309"/>
            <ac:picMk id="2" creationId="{1528B792-3877-EBE8-44A0-333CCD4C58A8}"/>
          </ac:picMkLst>
        </pc:picChg>
        <pc:picChg chg="del">
          <ac:chgData name="Peter Fu Chen" userId="S::fuchenru@uchicago.edu::fa9a8613-a9db-4a92-a7c9-5cb5a463fff7" providerId="AD" clId="Web-{FEBC89C6-104E-B2DB-BE50-E9981E51BB8E}" dt="2024-05-17T01:52:28.825" v="670"/>
          <ac:picMkLst>
            <pc:docMk/>
            <pc:sldMk cId="143889222" sldId="309"/>
            <ac:picMk id="3" creationId="{0982CDAD-BA3A-4032-B4DB-169C438BCDA8}"/>
          </ac:picMkLst>
        </pc:picChg>
        <pc:picChg chg="add del mod">
          <ac:chgData name="Peter Fu Chen" userId="S::fuchenru@uchicago.edu::fa9a8613-a9db-4a92-a7c9-5cb5a463fff7" providerId="AD" clId="Web-{FEBC89C6-104E-B2DB-BE50-E9981E51BB8E}" dt="2024-05-17T01:54:34.564" v="691"/>
          <ac:picMkLst>
            <pc:docMk/>
            <pc:sldMk cId="143889222" sldId="309"/>
            <ac:picMk id="4" creationId="{ACEC75E3-2841-5734-E631-6D4D195D83A0}"/>
          </ac:picMkLst>
        </pc:picChg>
      </pc:sldChg>
    </pc:docChg>
  </pc:docChgLst>
  <pc:docChgLst>
    <pc:chgData name="Guest User" userId="S::urn:spo:anon#578cd361658e9c4cea5c6a8ce81a905fba1dc660e7461a6e5918ab0490a71a88::" providerId="AD" clId="Web-{878E32E3-0F8C-BB80-FC10-27AC40E03C88}"/>
    <pc:docChg chg="modSld">
      <pc:chgData name="Guest User" userId="S::urn:spo:anon#578cd361658e9c4cea5c6a8ce81a905fba1dc660e7461a6e5918ab0490a71a88::" providerId="AD" clId="Web-{878E32E3-0F8C-BB80-FC10-27AC40E03C88}" dt="2024-05-20T18:43:32.184" v="46" actId="20577"/>
      <pc:docMkLst>
        <pc:docMk/>
      </pc:docMkLst>
      <pc:sldChg chg="modSp">
        <pc:chgData name="Guest User" userId="S::urn:spo:anon#578cd361658e9c4cea5c6a8ce81a905fba1dc660e7461a6e5918ab0490a71a88::" providerId="AD" clId="Web-{878E32E3-0F8C-BB80-FC10-27AC40E03C88}" dt="2024-05-20T18:43:32.184" v="46" actId="20577"/>
        <pc:sldMkLst>
          <pc:docMk/>
          <pc:sldMk cId="3026494875" sldId="308"/>
        </pc:sldMkLst>
        <pc:spChg chg="mod">
          <ac:chgData name="Guest User" userId="S::urn:spo:anon#578cd361658e9c4cea5c6a8ce81a905fba1dc660e7461a6e5918ab0490a71a88::" providerId="AD" clId="Web-{878E32E3-0F8C-BB80-FC10-27AC40E03C88}" dt="2024-05-20T18:43:32.184" v="46" actId="20577"/>
          <ac:spMkLst>
            <pc:docMk/>
            <pc:sldMk cId="3026494875" sldId="308"/>
            <ac:spMk id="7" creationId="{646423C8-B329-4609-5740-C13E38C54254}"/>
          </ac:spMkLst>
        </pc:spChg>
        <pc:spChg chg="mod">
          <ac:chgData name="Guest User" userId="S::urn:spo:anon#578cd361658e9c4cea5c6a8ce81a905fba1dc660e7461a6e5918ab0490a71a88::" providerId="AD" clId="Web-{878E32E3-0F8C-BB80-FC10-27AC40E03C88}" dt="2024-05-20T18:38:37.096" v="18" actId="1076"/>
          <ac:spMkLst>
            <pc:docMk/>
            <pc:sldMk cId="3026494875" sldId="308"/>
            <ac:spMk id="9" creationId="{D47D3C19-8852-9AFF-982A-2639A0174B50}"/>
          </ac:spMkLst>
        </pc:spChg>
      </pc:sldChg>
    </pc:docChg>
  </pc:docChgLst>
  <pc:docChgLst>
    <pc:chgData name="Guest User" userId="S::urn:spo:anon#578cd361658e9c4cea5c6a8ce81a905fba1dc660e7461a6e5918ab0490a71a88::" providerId="AD" clId="Web-{7C09643A-412A-935E-BC5C-3F715F4D35E6}"/>
    <pc:docChg chg="modSld">
      <pc:chgData name="Guest User" userId="S::urn:spo:anon#578cd361658e9c4cea5c6a8ce81a905fba1dc660e7461a6e5918ab0490a71a88::" providerId="AD" clId="Web-{7C09643A-412A-935E-BC5C-3F715F4D35E6}" dt="2024-05-19T17:30:32.977" v="24" actId="1076"/>
      <pc:docMkLst>
        <pc:docMk/>
      </pc:docMkLst>
      <pc:sldChg chg="addSp delSp modSp">
        <pc:chgData name="Guest User" userId="S::urn:spo:anon#578cd361658e9c4cea5c6a8ce81a905fba1dc660e7461a6e5918ab0490a71a88::" providerId="AD" clId="Web-{7C09643A-412A-935E-BC5C-3F715F4D35E6}" dt="2024-05-19T17:30:32.977" v="24" actId="1076"/>
        <pc:sldMkLst>
          <pc:docMk/>
          <pc:sldMk cId="0" sldId="269"/>
        </pc:sldMkLst>
        <pc:spChg chg="add mod">
          <ac:chgData name="Guest User" userId="S::urn:spo:anon#578cd361658e9c4cea5c6a8ce81a905fba1dc660e7461a6e5918ab0490a71a88::" providerId="AD" clId="Web-{7C09643A-412A-935E-BC5C-3F715F4D35E6}" dt="2024-05-19T17:30:24.258" v="22" actId="1076"/>
          <ac:spMkLst>
            <pc:docMk/>
            <pc:sldMk cId="0" sldId="269"/>
            <ac:spMk id="24" creationId="{39C204C8-7584-1879-B959-6BA8A1B14797}"/>
          </ac:spMkLst>
        </pc:spChg>
        <pc:picChg chg="add del mod">
          <ac:chgData name="Guest User" userId="S::urn:spo:anon#578cd361658e9c4cea5c6a8ce81a905fba1dc660e7461a6e5918ab0490a71a88::" providerId="AD" clId="Web-{7C09643A-412A-935E-BC5C-3F715F4D35E6}" dt="2024-05-19T17:28:44.224" v="2"/>
          <ac:picMkLst>
            <pc:docMk/>
            <pc:sldMk cId="0" sldId="269"/>
            <ac:picMk id="22" creationId="{4359FBF3-9BD3-F6CD-222D-EF8037432E9B}"/>
          </ac:picMkLst>
        </pc:picChg>
        <pc:picChg chg="add mod">
          <ac:chgData name="Guest User" userId="S::urn:spo:anon#578cd361658e9c4cea5c6a8ce81a905fba1dc660e7461a6e5918ab0490a71a88::" providerId="AD" clId="Web-{7C09643A-412A-935E-BC5C-3F715F4D35E6}" dt="2024-05-19T17:30:32.977" v="24" actId="1076"/>
          <ac:picMkLst>
            <pc:docMk/>
            <pc:sldMk cId="0" sldId="269"/>
            <ac:picMk id="23" creationId="{317B5EB7-5F84-8272-9C03-C8DE8BC23EEA}"/>
          </ac:picMkLst>
        </pc:picChg>
      </pc:sldChg>
    </pc:docChg>
  </pc:docChgLst>
  <pc:docChgLst>
    <pc:chgData name="GuanYu Chen" userId="85769499-2cb3-4f68-bd56-7a6b33581bcd" providerId="ADAL" clId="{4B33398B-7A0F-9548-AE9E-EAFF9022A7B4}"/>
    <pc:docChg chg="undo custSel addSld delSld modSld sldOrd">
      <pc:chgData name="GuanYu Chen" userId="85769499-2cb3-4f68-bd56-7a6b33581bcd" providerId="ADAL" clId="{4B33398B-7A0F-9548-AE9E-EAFF9022A7B4}" dt="2024-05-22T22:45:23.405" v="2199" actId="1076"/>
      <pc:docMkLst>
        <pc:docMk/>
      </pc:docMkLst>
      <pc:sldChg chg="modSp mod">
        <pc:chgData name="GuanYu Chen" userId="85769499-2cb3-4f68-bd56-7a6b33581bcd" providerId="ADAL" clId="{4B33398B-7A0F-9548-AE9E-EAFF9022A7B4}" dt="2024-05-15T20:21:22.900" v="2" actId="120"/>
        <pc:sldMkLst>
          <pc:docMk/>
          <pc:sldMk cId="0" sldId="257"/>
        </pc:sldMkLst>
        <pc:spChg chg="mod">
          <ac:chgData name="GuanYu Chen" userId="85769499-2cb3-4f68-bd56-7a6b33581bcd" providerId="ADAL" clId="{4B33398B-7A0F-9548-AE9E-EAFF9022A7B4}" dt="2024-05-15T20:21:22.900" v="2" actId="120"/>
          <ac:spMkLst>
            <pc:docMk/>
            <pc:sldMk cId="0" sldId="257"/>
            <ac:spMk id="3" creationId="{00000000-0000-0000-0000-000000000000}"/>
          </ac:spMkLst>
        </pc:spChg>
      </pc:sldChg>
      <pc:sldChg chg="modSp mod">
        <pc:chgData name="GuanYu Chen" userId="85769499-2cb3-4f68-bd56-7a6b33581bcd" providerId="ADAL" clId="{4B33398B-7A0F-9548-AE9E-EAFF9022A7B4}" dt="2024-05-22T22:45:23.405" v="2199" actId="1076"/>
        <pc:sldMkLst>
          <pc:docMk/>
          <pc:sldMk cId="0" sldId="259"/>
        </pc:sldMkLst>
        <pc:spChg chg="mod">
          <ac:chgData name="GuanYu Chen" userId="85769499-2cb3-4f68-bd56-7a6b33581bcd" providerId="ADAL" clId="{4B33398B-7A0F-9548-AE9E-EAFF9022A7B4}" dt="2024-05-22T22:45:23.405" v="2199" actId="1076"/>
          <ac:spMkLst>
            <pc:docMk/>
            <pc:sldMk cId="0" sldId="259"/>
            <ac:spMk id="2" creationId="{00000000-0000-0000-0000-000000000000}"/>
          </ac:spMkLst>
        </pc:spChg>
      </pc:sldChg>
      <pc:sldChg chg="addSp delSp modSp mod">
        <pc:chgData name="GuanYu Chen" userId="85769499-2cb3-4f68-bd56-7a6b33581bcd" providerId="ADAL" clId="{4B33398B-7A0F-9548-AE9E-EAFF9022A7B4}" dt="2024-05-15T20:55:29.015" v="816" actId="2710"/>
        <pc:sldMkLst>
          <pc:docMk/>
          <pc:sldMk cId="0" sldId="260"/>
        </pc:sldMkLst>
        <pc:spChg chg="del">
          <ac:chgData name="GuanYu Chen" userId="85769499-2cb3-4f68-bd56-7a6b33581bcd" providerId="ADAL" clId="{4B33398B-7A0F-9548-AE9E-EAFF9022A7B4}" dt="2024-05-15T20:23:34.378" v="96" actId="21"/>
          <ac:spMkLst>
            <pc:docMk/>
            <pc:sldMk cId="0" sldId="260"/>
            <ac:spMk id="43" creationId="{00000000-0000-0000-0000-000000000000}"/>
          </ac:spMkLst>
        </pc:spChg>
        <pc:spChg chg="add del mod">
          <ac:chgData name="GuanYu Chen" userId="85769499-2cb3-4f68-bd56-7a6b33581bcd" providerId="ADAL" clId="{4B33398B-7A0F-9548-AE9E-EAFF9022A7B4}" dt="2024-05-15T20:27:33.340" v="169" actId="478"/>
          <ac:spMkLst>
            <pc:docMk/>
            <pc:sldMk cId="0" sldId="260"/>
            <ac:spMk id="45" creationId="{B8481784-D46B-EB39-ACA8-5977C17BF302}"/>
          </ac:spMkLst>
        </pc:spChg>
        <pc:spChg chg="add mod">
          <ac:chgData name="GuanYu Chen" userId="85769499-2cb3-4f68-bd56-7a6b33581bcd" providerId="ADAL" clId="{4B33398B-7A0F-9548-AE9E-EAFF9022A7B4}" dt="2024-05-15T20:55:29.015" v="816" actId="2710"/>
          <ac:spMkLst>
            <pc:docMk/>
            <pc:sldMk cId="0" sldId="260"/>
            <ac:spMk id="46" creationId="{045AAC73-53E6-9D00-9062-19E128A9563A}"/>
          </ac:spMkLst>
        </pc:spChg>
        <pc:spChg chg="mod">
          <ac:chgData name="GuanYu Chen" userId="85769499-2cb3-4f68-bd56-7a6b33581bcd" providerId="ADAL" clId="{4B33398B-7A0F-9548-AE9E-EAFF9022A7B4}" dt="2024-05-15T20:42:06.524" v="542"/>
          <ac:spMkLst>
            <pc:docMk/>
            <pc:sldMk cId="0" sldId="260"/>
            <ac:spMk id="48" creationId="{18FF902A-7087-D265-202D-712042B4F23B}"/>
          </ac:spMkLst>
        </pc:spChg>
        <pc:spChg chg="mod">
          <ac:chgData name="GuanYu Chen" userId="85769499-2cb3-4f68-bd56-7a6b33581bcd" providerId="ADAL" clId="{4B33398B-7A0F-9548-AE9E-EAFF9022A7B4}" dt="2024-05-15T20:42:06.524" v="542"/>
          <ac:spMkLst>
            <pc:docMk/>
            <pc:sldMk cId="0" sldId="260"/>
            <ac:spMk id="49" creationId="{27234209-0E9F-8314-2533-B2FE030F7B8A}"/>
          </ac:spMkLst>
        </pc:spChg>
        <pc:grpChg chg="add mod">
          <ac:chgData name="GuanYu Chen" userId="85769499-2cb3-4f68-bd56-7a6b33581bcd" providerId="ADAL" clId="{4B33398B-7A0F-9548-AE9E-EAFF9022A7B4}" dt="2024-05-15T20:42:06.524" v="542"/>
          <ac:grpSpMkLst>
            <pc:docMk/>
            <pc:sldMk cId="0" sldId="260"/>
            <ac:grpSpMk id="47" creationId="{DE1A3FD0-46FD-A353-EACB-C69ECBFBAEA0}"/>
          </ac:grpSpMkLst>
        </pc:grpChg>
      </pc:sldChg>
      <pc:sldChg chg="addSp delSp modSp mod">
        <pc:chgData name="GuanYu Chen" userId="85769499-2cb3-4f68-bd56-7a6b33581bcd" providerId="ADAL" clId="{4B33398B-7A0F-9548-AE9E-EAFF9022A7B4}" dt="2024-05-15T20:56:00.401" v="823" actId="1076"/>
        <pc:sldMkLst>
          <pc:docMk/>
          <pc:sldMk cId="0" sldId="261"/>
        </pc:sldMkLst>
        <pc:spChg chg="add mod">
          <ac:chgData name="GuanYu Chen" userId="85769499-2cb3-4f68-bd56-7a6b33581bcd" providerId="ADAL" clId="{4B33398B-7A0F-9548-AE9E-EAFF9022A7B4}" dt="2024-05-15T20:56:00.401" v="823" actId="1076"/>
          <ac:spMkLst>
            <pc:docMk/>
            <pc:sldMk cId="0" sldId="261"/>
            <ac:spMk id="5" creationId="{2324880D-CE23-DFAC-2E1A-0989EEA6AF18}"/>
          </ac:spMkLst>
        </pc:spChg>
        <pc:spChg chg="mod">
          <ac:chgData name="GuanYu Chen" userId="85769499-2cb3-4f68-bd56-7a6b33581bcd" providerId="ADAL" clId="{4B33398B-7A0F-9548-AE9E-EAFF9022A7B4}" dt="2024-05-15T20:48:37.557" v="721" actId="1076"/>
          <ac:spMkLst>
            <pc:docMk/>
            <pc:sldMk cId="0" sldId="261"/>
            <ac:spMk id="9" creationId="{00000000-0000-0000-0000-000000000000}"/>
          </ac:spMkLst>
        </pc:spChg>
        <pc:spChg chg="mod">
          <ac:chgData name="GuanYu Chen" userId="85769499-2cb3-4f68-bd56-7a6b33581bcd" providerId="ADAL" clId="{4B33398B-7A0F-9548-AE9E-EAFF9022A7B4}" dt="2024-05-15T20:48:37.557" v="721" actId="1076"/>
          <ac:spMkLst>
            <pc:docMk/>
            <pc:sldMk cId="0" sldId="261"/>
            <ac:spMk id="11" creationId="{00000000-0000-0000-0000-000000000000}"/>
          </ac:spMkLst>
        </pc:spChg>
        <pc:spChg chg="del mod">
          <ac:chgData name="GuanYu Chen" userId="85769499-2cb3-4f68-bd56-7a6b33581bcd" providerId="ADAL" clId="{4B33398B-7A0F-9548-AE9E-EAFF9022A7B4}" dt="2024-05-15T20:48:27.706" v="718" actId="478"/>
          <ac:spMkLst>
            <pc:docMk/>
            <pc:sldMk cId="0" sldId="261"/>
            <ac:spMk id="14" creationId="{00000000-0000-0000-0000-000000000000}"/>
          </ac:spMkLst>
        </pc:spChg>
        <pc:spChg chg="mod">
          <ac:chgData name="GuanYu Chen" userId="85769499-2cb3-4f68-bd56-7a6b33581bcd" providerId="ADAL" clId="{4B33398B-7A0F-9548-AE9E-EAFF9022A7B4}" dt="2024-05-15T20:49:02.099" v="750" actId="20577"/>
          <ac:spMkLst>
            <pc:docMk/>
            <pc:sldMk cId="0" sldId="261"/>
            <ac:spMk id="16" creationId="{3B5BA323-11A8-FB75-FD1E-7A6E66FFBB8B}"/>
          </ac:spMkLst>
        </pc:spChg>
        <pc:grpChg chg="mod">
          <ac:chgData name="GuanYu Chen" userId="85769499-2cb3-4f68-bd56-7a6b33581bcd" providerId="ADAL" clId="{4B33398B-7A0F-9548-AE9E-EAFF9022A7B4}" dt="2024-05-15T20:48:37.557" v="721" actId="1076"/>
          <ac:grpSpMkLst>
            <pc:docMk/>
            <pc:sldMk cId="0" sldId="261"/>
            <ac:grpSpMk id="2" creationId="{00000000-0000-0000-0000-000000000000}"/>
          </ac:grpSpMkLst>
        </pc:grpChg>
      </pc:sldChg>
      <pc:sldChg chg="modSp mod modShow">
        <pc:chgData name="GuanYu Chen" userId="85769499-2cb3-4f68-bd56-7a6b33581bcd" providerId="ADAL" clId="{4B33398B-7A0F-9548-AE9E-EAFF9022A7B4}" dt="2024-05-22T21:40:07.755" v="2061" actId="1076"/>
        <pc:sldMkLst>
          <pc:docMk/>
          <pc:sldMk cId="0" sldId="262"/>
        </pc:sldMkLst>
        <pc:spChg chg="mod">
          <ac:chgData name="GuanYu Chen" userId="85769499-2cb3-4f68-bd56-7a6b33581bcd" providerId="ADAL" clId="{4B33398B-7A0F-9548-AE9E-EAFF9022A7B4}" dt="2024-05-22T21:40:07.755" v="2061" actId="1076"/>
          <ac:spMkLst>
            <pc:docMk/>
            <pc:sldMk cId="0" sldId="262"/>
            <ac:spMk id="17" creationId="{00000000-0000-0000-0000-000000000000}"/>
          </ac:spMkLst>
        </pc:spChg>
      </pc:sldChg>
      <pc:sldChg chg="del">
        <pc:chgData name="GuanYu Chen" userId="85769499-2cb3-4f68-bd56-7a6b33581bcd" providerId="ADAL" clId="{4B33398B-7A0F-9548-AE9E-EAFF9022A7B4}" dt="2024-05-15T21:03:08.343" v="917" actId="2696"/>
        <pc:sldMkLst>
          <pc:docMk/>
          <pc:sldMk cId="0" sldId="263"/>
        </pc:sldMkLst>
      </pc:sldChg>
      <pc:sldChg chg="addSp modSp mod">
        <pc:chgData name="GuanYu Chen" userId="85769499-2cb3-4f68-bd56-7a6b33581bcd" providerId="ADAL" clId="{4B33398B-7A0F-9548-AE9E-EAFF9022A7B4}" dt="2024-05-20T03:56:50.469" v="2057" actId="1076"/>
        <pc:sldMkLst>
          <pc:docMk/>
          <pc:sldMk cId="0" sldId="269"/>
        </pc:sldMkLst>
        <pc:spChg chg="add mod">
          <ac:chgData name="GuanYu Chen" userId="85769499-2cb3-4f68-bd56-7a6b33581bcd" providerId="ADAL" clId="{4B33398B-7A0F-9548-AE9E-EAFF9022A7B4}" dt="2024-05-20T03:54:57.235" v="2053" actId="1076"/>
          <ac:spMkLst>
            <pc:docMk/>
            <pc:sldMk cId="0" sldId="269"/>
            <ac:spMk id="22" creationId="{3DCB9DAE-BCD3-DC79-BC30-7383249EC6DE}"/>
          </ac:spMkLst>
        </pc:spChg>
        <pc:spChg chg="mod">
          <ac:chgData name="GuanYu Chen" userId="85769499-2cb3-4f68-bd56-7a6b33581bcd" providerId="ADAL" clId="{4B33398B-7A0F-9548-AE9E-EAFF9022A7B4}" dt="2024-05-20T03:56:50.469" v="2057" actId="1076"/>
          <ac:spMkLst>
            <pc:docMk/>
            <pc:sldMk cId="0" sldId="269"/>
            <ac:spMk id="24" creationId="{39C204C8-7584-1879-B959-6BA8A1B14797}"/>
          </ac:spMkLst>
        </pc:spChg>
        <pc:spChg chg="mod">
          <ac:chgData name="GuanYu Chen" userId="85769499-2cb3-4f68-bd56-7a6b33581bcd" providerId="ADAL" clId="{4B33398B-7A0F-9548-AE9E-EAFF9022A7B4}" dt="2024-05-20T03:55:44.522" v="2055" actId="1076"/>
          <ac:spMkLst>
            <pc:docMk/>
            <pc:sldMk cId="0" sldId="269"/>
            <ac:spMk id="27" creationId="{CC5045DC-DEA0-DF75-7C4B-19387657DB7B}"/>
          </ac:spMkLst>
        </pc:spChg>
      </pc:sldChg>
      <pc:sldChg chg="del">
        <pc:chgData name="GuanYu Chen" userId="85769499-2cb3-4f68-bd56-7a6b33581bcd" providerId="ADAL" clId="{4B33398B-7A0F-9548-AE9E-EAFF9022A7B4}" dt="2024-05-15T21:07:20.483" v="918" actId="2696"/>
        <pc:sldMkLst>
          <pc:docMk/>
          <pc:sldMk cId="3710053412" sldId="275"/>
        </pc:sldMkLst>
      </pc:sldChg>
      <pc:sldChg chg="addSp delSp modSp mod">
        <pc:chgData name="GuanYu Chen" userId="85769499-2cb3-4f68-bd56-7a6b33581bcd" providerId="ADAL" clId="{4B33398B-7A0F-9548-AE9E-EAFF9022A7B4}" dt="2024-05-15T20:33:13.418" v="286" actId="20577"/>
        <pc:sldMkLst>
          <pc:docMk/>
          <pc:sldMk cId="4073179959" sldId="276"/>
        </pc:sldMkLst>
        <pc:spChg chg="add mod">
          <ac:chgData name="GuanYu Chen" userId="85769499-2cb3-4f68-bd56-7a6b33581bcd" providerId="ADAL" clId="{4B33398B-7A0F-9548-AE9E-EAFF9022A7B4}" dt="2024-05-15T20:33:13.418" v="286" actId="20577"/>
          <ac:spMkLst>
            <pc:docMk/>
            <pc:sldMk cId="4073179959" sldId="276"/>
            <ac:spMk id="8" creationId="{2AE97D7E-313E-590E-5A50-D58E52410D8E}"/>
          </ac:spMkLst>
        </pc:spChg>
        <pc:spChg chg="del">
          <ac:chgData name="GuanYu Chen" userId="85769499-2cb3-4f68-bd56-7a6b33581bcd" providerId="ADAL" clId="{4B33398B-7A0F-9548-AE9E-EAFF9022A7B4}" dt="2024-05-15T20:33:06.859" v="262" actId="478"/>
          <ac:spMkLst>
            <pc:docMk/>
            <pc:sldMk cId="4073179959" sldId="276"/>
            <ac:spMk id="11" creationId="{00000000-0000-0000-0000-000000000000}"/>
          </ac:spMkLst>
        </pc:spChg>
      </pc:sldChg>
      <pc:sldChg chg="del">
        <pc:chgData name="GuanYu Chen" userId="85769499-2cb3-4f68-bd56-7a6b33581bcd" providerId="ADAL" clId="{4B33398B-7A0F-9548-AE9E-EAFF9022A7B4}" dt="2024-05-15T20:29:26.924" v="172" actId="2696"/>
        <pc:sldMkLst>
          <pc:docMk/>
          <pc:sldMk cId="3743498981" sldId="277"/>
        </pc:sldMkLst>
      </pc:sldChg>
      <pc:sldChg chg="addSp delSp modSp mod modNotesTx">
        <pc:chgData name="GuanYu Chen" userId="85769499-2cb3-4f68-bd56-7a6b33581bcd" providerId="ADAL" clId="{4B33398B-7A0F-9548-AE9E-EAFF9022A7B4}" dt="2024-05-15T22:47:45.366" v="1975" actId="20577"/>
        <pc:sldMkLst>
          <pc:docMk/>
          <pc:sldMk cId="3076047931" sldId="279"/>
        </pc:sldMkLst>
        <pc:spChg chg="mod">
          <ac:chgData name="GuanYu Chen" userId="85769499-2cb3-4f68-bd56-7a6b33581bcd" providerId="ADAL" clId="{4B33398B-7A0F-9548-AE9E-EAFF9022A7B4}" dt="2024-05-15T20:55:21.439" v="815" actId="2710"/>
          <ac:spMkLst>
            <pc:docMk/>
            <pc:sldMk cId="3076047931" sldId="279"/>
            <ac:spMk id="41" creationId="{00000000-0000-0000-0000-000000000000}"/>
          </ac:spMkLst>
        </pc:spChg>
        <pc:spChg chg="mod">
          <ac:chgData name="GuanYu Chen" userId="85769499-2cb3-4f68-bd56-7a6b33581bcd" providerId="ADAL" clId="{4B33398B-7A0F-9548-AE9E-EAFF9022A7B4}" dt="2024-05-15T20:55:21.439" v="815" actId="2710"/>
          <ac:spMkLst>
            <pc:docMk/>
            <pc:sldMk cId="3076047931" sldId="279"/>
            <ac:spMk id="42" creationId="{00000000-0000-0000-0000-000000000000}"/>
          </ac:spMkLst>
        </pc:spChg>
        <pc:spChg chg="mod">
          <ac:chgData name="GuanYu Chen" userId="85769499-2cb3-4f68-bd56-7a6b33581bcd" providerId="ADAL" clId="{4B33398B-7A0F-9548-AE9E-EAFF9022A7B4}" dt="2024-05-15T20:55:21.439" v="815" actId="2710"/>
          <ac:spMkLst>
            <pc:docMk/>
            <pc:sldMk cId="3076047931" sldId="279"/>
            <ac:spMk id="43" creationId="{00000000-0000-0000-0000-000000000000}"/>
          </ac:spMkLst>
        </pc:spChg>
        <pc:spChg chg="mod">
          <ac:chgData name="GuanYu Chen" userId="85769499-2cb3-4f68-bd56-7a6b33581bcd" providerId="ADAL" clId="{4B33398B-7A0F-9548-AE9E-EAFF9022A7B4}" dt="2024-05-15T20:55:21.439" v="815" actId="2710"/>
          <ac:spMkLst>
            <pc:docMk/>
            <pc:sldMk cId="3076047931" sldId="279"/>
            <ac:spMk id="44" creationId="{00000000-0000-0000-0000-000000000000}"/>
          </ac:spMkLst>
        </pc:spChg>
        <pc:spChg chg="mod">
          <ac:chgData name="GuanYu Chen" userId="85769499-2cb3-4f68-bd56-7a6b33581bcd" providerId="ADAL" clId="{4B33398B-7A0F-9548-AE9E-EAFF9022A7B4}" dt="2024-05-15T20:55:21.439" v="815" actId="2710"/>
          <ac:spMkLst>
            <pc:docMk/>
            <pc:sldMk cId="3076047931" sldId="279"/>
            <ac:spMk id="45" creationId="{00000000-0000-0000-0000-000000000000}"/>
          </ac:spMkLst>
        </pc:spChg>
        <pc:spChg chg="mod">
          <ac:chgData name="GuanYu Chen" userId="85769499-2cb3-4f68-bd56-7a6b33581bcd" providerId="ADAL" clId="{4B33398B-7A0F-9548-AE9E-EAFF9022A7B4}" dt="2024-05-15T20:55:21.439" v="815" actId="2710"/>
          <ac:spMkLst>
            <pc:docMk/>
            <pc:sldMk cId="3076047931" sldId="279"/>
            <ac:spMk id="46" creationId="{00000000-0000-0000-0000-000000000000}"/>
          </ac:spMkLst>
        </pc:spChg>
        <pc:spChg chg="mod">
          <ac:chgData name="GuanYu Chen" userId="85769499-2cb3-4f68-bd56-7a6b33581bcd" providerId="ADAL" clId="{4B33398B-7A0F-9548-AE9E-EAFF9022A7B4}" dt="2024-05-15T20:55:21.439" v="815" actId="2710"/>
          <ac:spMkLst>
            <pc:docMk/>
            <pc:sldMk cId="3076047931" sldId="279"/>
            <ac:spMk id="47" creationId="{00000000-0000-0000-0000-000000000000}"/>
          </ac:spMkLst>
        </pc:spChg>
        <pc:spChg chg="mod">
          <ac:chgData name="GuanYu Chen" userId="85769499-2cb3-4f68-bd56-7a6b33581bcd" providerId="ADAL" clId="{4B33398B-7A0F-9548-AE9E-EAFF9022A7B4}" dt="2024-05-15T20:55:21.439" v="815" actId="2710"/>
          <ac:spMkLst>
            <pc:docMk/>
            <pc:sldMk cId="3076047931" sldId="279"/>
            <ac:spMk id="48" creationId="{00000000-0000-0000-0000-000000000000}"/>
          </ac:spMkLst>
        </pc:spChg>
        <pc:spChg chg="mod">
          <ac:chgData name="GuanYu Chen" userId="85769499-2cb3-4f68-bd56-7a6b33581bcd" providerId="ADAL" clId="{4B33398B-7A0F-9548-AE9E-EAFF9022A7B4}" dt="2024-05-15T20:22:45.864" v="33" actId="1076"/>
          <ac:spMkLst>
            <pc:docMk/>
            <pc:sldMk cId="3076047931" sldId="279"/>
            <ac:spMk id="49" creationId="{00000000-0000-0000-0000-000000000000}"/>
          </ac:spMkLst>
        </pc:spChg>
        <pc:spChg chg="add mod">
          <ac:chgData name="GuanYu Chen" userId="85769499-2cb3-4f68-bd56-7a6b33581bcd" providerId="ADAL" clId="{4B33398B-7A0F-9548-AE9E-EAFF9022A7B4}" dt="2024-05-15T20:24:32.543" v="148" actId="20577"/>
          <ac:spMkLst>
            <pc:docMk/>
            <pc:sldMk cId="3076047931" sldId="279"/>
            <ac:spMk id="54" creationId="{13ED6303-64C8-FABA-16D8-1132184A8DBB}"/>
          </ac:spMkLst>
        </pc:spChg>
        <pc:spChg chg="add del mod">
          <ac:chgData name="GuanYu Chen" userId="85769499-2cb3-4f68-bd56-7a6b33581bcd" providerId="ADAL" clId="{4B33398B-7A0F-9548-AE9E-EAFF9022A7B4}" dt="2024-05-15T20:23:40.478" v="99" actId="478"/>
          <ac:spMkLst>
            <pc:docMk/>
            <pc:sldMk cId="3076047931" sldId="279"/>
            <ac:spMk id="58" creationId="{C8BCBE0D-8EA2-8443-F64C-0B83D55F764E}"/>
          </ac:spMkLst>
        </pc:spChg>
        <pc:spChg chg="del mod">
          <ac:chgData name="GuanYu Chen" userId="85769499-2cb3-4f68-bd56-7a6b33581bcd" providerId="ADAL" clId="{4B33398B-7A0F-9548-AE9E-EAFF9022A7B4}" dt="2024-05-15T20:23:20.992" v="86" actId="478"/>
          <ac:spMkLst>
            <pc:docMk/>
            <pc:sldMk cId="3076047931" sldId="279"/>
            <ac:spMk id="59" creationId="{DBBC8726-1586-B00B-9629-353433B63EC1}"/>
          </ac:spMkLst>
        </pc:spChg>
        <pc:spChg chg="add mod">
          <ac:chgData name="GuanYu Chen" userId="85769499-2cb3-4f68-bd56-7a6b33581bcd" providerId="ADAL" clId="{4B33398B-7A0F-9548-AE9E-EAFF9022A7B4}" dt="2024-05-15T22:47:45.366" v="1975" actId="20577"/>
          <ac:spMkLst>
            <pc:docMk/>
            <pc:sldMk cId="3076047931" sldId="279"/>
            <ac:spMk id="60" creationId="{CA0A848E-37EF-B6EA-D572-79F78EC1D808}"/>
          </ac:spMkLst>
        </pc:spChg>
      </pc:sldChg>
      <pc:sldChg chg="addSp delSp modSp mod ord">
        <pc:chgData name="GuanYu Chen" userId="85769499-2cb3-4f68-bd56-7a6b33581bcd" providerId="ADAL" clId="{4B33398B-7A0F-9548-AE9E-EAFF9022A7B4}" dt="2024-05-15T22:47:35.808" v="1966" actId="20577"/>
        <pc:sldMkLst>
          <pc:docMk/>
          <pc:sldMk cId="3427942732" sldId="280"/>
        </pc:sldMkLst>
        <pc:spChg chg="add mod">
          <ac:chgData name="GuanYu Chen" userId="85769499-2cb3-4f68-bd56-7a6b33581bcd" providerId="ADAL" clId="{4B33398B-7A0F-9548-AE9E-EAFF9022A7B4}" dt="2024-05-15T20:33:36.010" v="291" actId="1076"/>
          <ac:spMkLst>
            <pc:docMk/>
            <pc:sldMk cId="3427942732" sldId="280"/>
            <ac:spMk id="2" creationId="{2F61C355-5CB7-71B9-B3C8-3A397056C9F4}"/>
          </ac:spMkLst>
        </pc:spChg>
        <pc:spChg chg="add mod">
          <ac:chgData name="GuanYu Chen" userId="85769499-2cb3-4f68-bd56-7a6b33581bcd" providerId="ADAL" clId="{4B33398B-7A0F-9548-AE9E-EAFF9022A7B4}" dt="2024-05-15T20:33:36.010" v="291" actId="1076"/>
          <ac:spMkLst>
            <pc:docMk/>
            <pc:sldMk cId="3427942732" sldId="280"/>
            <ac:spMk id="3" creationId="{005387EF-D9BB-FEAE-DC91-18CCB1BA43E6}"/>
          </ac:spMkLst>
        </pc:spChg>
        <pc:spChg chg="add mod">
          <ac:chgData name="GuanYu Chen" userId="85769499-2cb3-4f68-bd56-7a6b33581bcd" providerId="ADAL" clId="{4B33398B-7A0F-9548-AE9E-EAFF9022A7B4}" dt="2024-05-15T20:33:41.531" v="307" actId="20577"/>
          <ac:spMkLst>
            <pc:docMk/>
            <pc:sldMk cId="3427942732" sldId="280"/>
            <ac:spMk id="4" creationId="{9E823A07-BDA4-C9C7-705C-0A15F6326EFD}"/>
          </ac:spMkLst>
        </pc:spChg>
        <pc:spChg chg="add mod">
          <ac:chgData name="GuanYu Chen" userId="85769499-2cb3-4f68-bd56-7a6b33581bcd" providerId="ADAL" clId="{4B33398B-7A0F-9548-AE9E-EAFF9022A7B4}" dt="2024-05-15T22:47:35.808" v="1966" actId="20577"/>
          <ac:spMkLst>
            <pc:docMk/>
            <pc:sldMk cId="3427942732" sldId="280"/>
            <ac:spMk id="5" creationId="{2B7EE9CF-EA36-79AD-848A-8EC9B957CD8F}"/>
          </ac:spMkLst>
        </pc:spChg>
        <pc:spChg chg="del mod">
          <ac:chgData name="GuanYu Chen" userId="85769499-2cb3-4f68-bd56-7a6b33581bcd" providerId="ADAL" clId="{4B33398B-7A0F-9548-AE9E-EAFF9022A7B4}" dt="2024-05-15T20:23:03.144" v="59" actId="478"/>
          <ac:spMkLst>
            <pc:docMk/>
            <pc:sldMk cId="3427942732" sldId="280"/>
            <ac:spMk id="65" creationId="{45A55022-C382-343B-27BA-B4F3F311FF18}"/>
          </ac:spMkLst>
        </pc:spChg>
        <pc:grpChg chg="del">
          <ac:chgData name="GuanYu Chen" userId="85769499-2cb3-4f68-bd56-7a6b33581bcd" providerId="ADAL" clId="{4B33398B-7A0F-9548-AE9E-EAFF9022A7B4}" dt="2024-05-15T20:24:01.889" v="119" actId="478"/>
          <ac:grpSpMkLst>
            <pc:docMk/>
            <pc:sldMk cId="3427942732" sldId="280"/>
            <ac:grpSpMk id="53" creationId="{4929C17C-6D32-8359-1422-6CF5125A464E}"/>
          </ac:grpSpMkLst>
        </pc:grpChg>
        <pc:grpChg chg="mod">
          <ac:chgData name="GuanYu Chen" userId="85769499-2cb3-4f68-bd56-7a6b33581bcd" providerId="ADAL" clId="{4B33398B-7A0F-9548-AE9E-EAFF9022A7B4}" dt="2024-05-15T20:33:36.010" v="291" actId="1076"/>
          <ac:grpSpMkLst>
            <pc:docMk/>
            <pc:sldMk cId="3427942732" sldId="280"/>
            <ac:grpSpMk id="63" creationId="{8CD9DF78-184A-3B82-3821-58E9838D0A5B}"/>
          </ac:grpSpMkLst>
        </pc:grpChg>
      </pc:sldChg>
      <pc:sldChg chg="addSp delSp modSp mod">
        <pc:chgData name="GuanYu Chen" userId="85769499-2cb3-4f68-bd56-7a6b33581bcd" providerId="ADAL" clId="{4B33398B-7A0F-9548-AE9E-EAFF9022A7B4}" dt="2024-05-15T20:55:34.004" v="817" actId="2710"/>
        <pc:sldMkLst>
          <pc:docMk/>
          <pc:sldMk cId="2140912979" sldId="281"/>
        </pc:sldMkLst>
        <pc:spChg chg="mod">
          <ac:chgData name="GuanYu Chen" userId="85769499-2cb3-4f68-bd56-7a6b33581bcd" providerId="ADAL" clId="{4B33398B-7A0F-9548-AE9E-EAFF9022A7B4}" dt="2024-05-15T20:29:18.290" v="170"/>
          <ac:spMkLst>
            <pc:docMk/>
            <pc:sldMk cId="2140912979" sldId="281"/>
            <ac:spMk id="6" creationId="{3CDF4BC4-71D1-C6EA-5AE5-36DCC0C03D80}"/>
          </ac:spMkLst>
        </pc:spChg>
        <pc:spChg chg="mod">
          <ac:chgData name="GuanYu Chen" userId="85769499-2cb3-4f68-bd56-7a6b33581bcd" providerId="ADAL" clId="{4B33398B-7A0F-9548-AE9E-EAFF9022A7B4}" dt="2024-05-15T20:29:18.290" v="170"/>
          <ac:spMkLst>
            <pc:docMk/>
            <pc:sldMk cId="2140912979" sldId="281"/>
            <ac:spMk id="7" creationId="{67BC5743-A0FF-DD8C-7A7B-9219BB9EC0E8}"/>
          </ac:spMkLst>
        </pc:spChg>
        <pc:spChg chg="mod">
          <ac:chgData name="GuanYu Chen" userId="85769499-2cb3-4f68-bd56-7a6b33581bcd" providerId="ADAL" clId="{4B33398B-7A0F-9548-AE9E-EAFF9022A7B4}" dt="2024-05-15T20:29:36.751" v="175" actId="164"/>
          <ac:spMkLst>
            <pc:docMk/>
            <pc:sldMk cId="2140912979" sldId="281"/>
            <ac:spMk id="9" creationId="{00000000-0000-0000-0000-000000000000}"/>
          </ac:spMkLst>
        </pc:spChg>
        <pc:spChg chg="mod">
          <ac:chgData name="GuanYu Chen" userId="85769499-2cb3-4f68-bd56-7a6b33581bcd" providerId="ADAL" clId="{4B33398B-7A0F-9548-AE9E-EAFF9022A7B4}" dt="2024-05-15T20:29:31.343" v="173"/>
          <ac:spMkLst>
            <pc:docMk/>
            <pc:sldMk cId="2140912979" sldId="281"/>
            <ac:spMk id="10" creationId="{632D1FD5-4C38-B0F6-2E2B-B4CD9E4D6A12}"/>
          </ac:spMkLst>
        </pc:spChg>
        <pc:spChg chg="mod">
          <ac:chgData name="GuanYu Chen" userId="85769499-2cb3-4f68-bd56-7a6b33581bcd" providerId="ADAL" clId="{4B33398B-7A0F-9548-AE9E-EAFF9022A7B4}" dt="2024-05-15T20:29:40.275" v="176" actId="164"/>
          <ac:spMkLst>
            <pc:docMk/>
            <pc:sldMk cId="2140912979" sldId="281"/>
            <ac:spMk id="11" creationId="{00000000-0000-0000-0000-000000000000}"/>
          </ac:spMkLst>
        </pc:spChg>
        <pc:spChg chg="mod">
          <ac:chgData name="GuanYu Chen" userId="85769499-2cb3-4f68-bd56-7a6b33581bcd" providerId="ADAL" clId="{4B33398B-7A0F-9548-AE9E-EAFF9022A7B4}" dt="2024-05-15T20:29:31.343" v="173"/>
          <ac:spMkLst>
            <pc:docMk/>
            <pc:sldMk cId="2140912979" sldId="281"/>
            <ac:spMk id="12" creationId="{AB5E862D-16BB-480D-9CF4-7D8335A64313}"/>
          </ac:spMkLst>
        </pc:spChg>
        <pc:spChg chg="mod">
          <ac:chgData name="GuanYu Chen" userId="85769499-2cb3-4f68-bd56-7a6b33581bcd" providerId="ADAL" clId="{4B33398B-7A0F-9548-AE9E-EAFF9022A7B4}" dt="2024-05-15T20:34:08.516" v="334" actId="20577"/>
          <ac:spMkLst>
            <pc:docMk/>
            <pc:sldMk cId="2140912979" sldId="281"/>
            <ac:spMk id="13" creationId="{00000000-0000-0000-0000-000000000000}"/>
          </ac:spMkLst>
        </pc:spChg>
        <pc:spChg chg="del mod">
          <ac:chgData name="GuanYu Chen" userId="85769499-2cb3-4f68-bd56-7a6b33581bcd" providerId="ADAL" clId="{4B33398B-7A0F-9548-AE9E-EAFF9022A7B4}" dt="2024-05-15T20:31:34.747" v="209" actId="478"/>
          <ac:spMkLst>
            <pc:docMk/>
            <pc:sldMk cId="2140912979" sldId="281"/>
            <ac:spMk id="14" creationId="{00000000-0000-0000-0000-000000000000}"/>
          </ac:spMkLst>
        </pc:spChg>
        <pc:spChg chg="mod">
          <ac:chgData name="GuanYu Chen" userId="85769499-2cb3-4f68-bd56-7a6b33581bcd" providerId="ADAL" clId="{4B33398B-7A0F-9548-AE9E-EAFF9022A7B4}" dt="2024-05-15T20:29:40.949" v="177"/>
          <ac:spMkLst>
            <pc:docMk/>
            <pc:sldMk cId="2140912979" sldId="281"/>
            <ac:spMk id="23" creationId="{A18D462B-3B4E-61C2-EE21-B5716F91F7B2}"/>
          </ac:spMkLst>
        </pc:spChg>
        <pc:spChg chg="mod">
          <ac:chgData name="GuanYu Chen" userId="85769499-2cb3-4f68-bd56-7a6b33581bcd" providerId="ADAL" clId="{4B33398B-7A0F-9548-AE9E-EAFF9022A7B4}" dt="2024-05-15T20:32:41.774" v="261" actId="20577"/>
          <ac:spMkLst>
            <pc:docMk/>
            <pc:sldMk cId="2140912979" sldId="281"/>
            <ac:spMk id="26" creationId="{3C566A27-9E0B-0E11-8CEF-93A97E98E7E5}"/>
          </ac:spMkLst>
        </pc:spChg>
        <pc:spChg chg="mod">
          <ac:chgData name="GuanYu Chen" userId="85769499-2cb3-4f68-bd56-7a6b33581bcd" providerId="ADAL" clId="{4B33398B-7A0F-9548-AE9E-EAFF9022A7B4}" dt="2024-05-15T20:29:40.949" v="177"/>
          <ac:spMkLst>
            <pc:docMk/>
            <pc:sldMk cId="2140912979" sldId="281"/>
            <ac:spMk id="27" creationId="{90D146EC-5610-4AE8-A832-7225C11FA87C}"/>
          </ac:spMkLst>
        </pc:spChg>
        <pc:spChg chg="mod">
          <ac:chgData name="GuanYu Chen" userId="85769499-2cb3-4f68-bd56-7a6b33581bcd" providerId="ADAL" clId="{4B33398B-7A0F-9548-AE9E-EAFF9022A7B4}" dt="2024-05-15T20:29:40.949" v="177"/>
          <ac:spMkLst>
            <pc:docMk/>
            <pc:sldMk cId="2140912979" sldId="281"/>
            <ac:spMk id="28" creationId="{373225AF-7C77-BAB3-52F5-680B27CE5750}"/>
          </ac:spMkLst>
        </pc:spChg>
        <pc:spChg chg="add mod">
          <ac:chgData name="GuanYu Chen" userId="85769499-2cb3-4f68-bd56-7a6b33581bcd" providerId="ADAL" clId="{4B33398B-7A0F-9548-AE9E-EAFF9022A7B4}" dt="2024-05-15T20:55:34.004" v="817" actId="2710"/>
          <ac:spMkLst>
            <pc:docMk/>
            <pc:sldMk cId="2140912979" sldId="281"/>
            <ac:spMk id="29" creationId="{3BE2FFDF-EAB1-B0BC-6F7B-B5B02F860097}"/>
          </ac:spMkLst>
        </pc:spChg>
        <pc:grpChg chg="mod">
          <ac:chgData name="GuanYu Chen" userId="85769499-2cb3-4f68-bd56-7a6b33581bcd" providerId="ADAL" clId="{4B33398B-7A0F-9548-AE9E-EAFF9022A7B4}" dt="2024-05-15T20:29:36.751" v="175" actId="164"/>
          <ac:grpSpMkLst>
            <pc:docMk/>
            <pc:sldMk cId="2140912979" sldId="281"/>
            <ac:grpSpMk id="2" creationId="{00000000-0000-0000-0000-000000000000}"/>
          </ac:grpSpMkLst>
        </pc:grpChg>
        <pc:grpChg chg="add del mod">
          <ac:chgData name="GuanYu Chen" userId="85769499-2cb3-4f68-bd56-7a6b33581bcd" providerId="ADAL" clId="{4B33398B-7A0F-9548-AE9E-EAFF9022A7B4}" dt="2024-05-15T20:29:20.703" v="171" actId="478"/>
          <ac:grpSpMkLst>
            <pc:docMk/>
            <pc:sldMk cId="2140912979" sldId="281"/>
            <ac:grpSpMk id="5" creationId="{BD1A0428-6D8A-7D40-E217-EC36710FDC2F}"/>
          </ac:grpSpMkLst>
        </pc:grpChg>
        <pc:grpChg chg="add del mod">
          <ac:chgData name="GuanYu Chen" userId="85769499-2cb3-4f68-bd56-7a6b33581bcd" providerId="ADAL" clId="{4B33398B-7A0F-9548-AE9E-EAFF9022A7B4}" dt="2024-05-15T20:29:32.305" v="174" actId="478"/>
          <ac:grpSpMkLst>
            <pc:docMk/>
            <pc:sldMk cId="2140912979" sldId="281"/>
            <ac:grpSpMk id="8" creationId="{192E265F-EC49-ECF9-5A40-E2F5B946EF4C}"/>
          </ac:grpSpMkLst>
        </pc:grpChg>
        <pc:grpChg chg="add mod">
          <ac:chgData name="GuanYu Chen" userId="85769499-2cb3-4f68-bd56-7a6b33581bcd" providerId="ADAL" clId="{4B33398B-7A0F-9548-AE9E-EAFF9022A7B4}" dt="2024-05-15T20:29:40.275" v="176" actId="164"/>
          <ac:grpSpMkLst>
            <pc:docMk/>
            <pc:sldMk cId="2140912979" sldId="281"/>
            <ac:grpSpMk id="15" creationId="{045C6F93-460C-61B5-714D-CD9E0D83DCA1}"/>
          </ac:grpSpMkLst>
        </pc:grpChg>
        <pc:grpChg chg="add mod">
          <ac:chgData name="GuanYu Chen" userId="85769499-2cb3-4f68-bd56-7a6b33581bcd" providerId="ADAL" clId="{4B33398B-7A0F-9548-AE9E-EAFF9022A7B4}" dt="2024-05-15T20:29:40.275" v="176" actId="164"/>
          <ac:grpSpMkLst>
            <pc:docMk/>
            <pc:sldMk cId="2140912979" sldId="281"/>
            <ac:grpSpMk id="16" creationId="{54AA6451-BF58-4854-E596-AB3FAC10022A}"/>
          </ac:grpSpMkLst>
        </pc:grpChg>
        <pc:grpChg chg="add mod">
          <ac:chgData name="GuanYu Chen" userId="85769499-2cb3-4f68-bd56-7a6b33581bcd" providerId="ADAL" clId="{4B33398B-7A0F-9548-AE9E-EAFF9022A7B4}" dt="2024-05-15T20:29:44.208" v="178" actId="1076"/>
          <ac:grpSpMkLst>
            <pc:docMk/>
            <pc:sldMk cId="2140912979" sldId="281"/>
            <ac:grpSpMk id="19" creationId="{86D3B79A-A3ED-662D-F952-8C20B0D3E2FC}"/>
          </ac:grpSpMkLst>
        </pc:grpChg>
        <pc:grpChg chg="mod">
          <ac:chgData name="GuanYu Chen" userId="85769499-2cb3-4f68-bd56-7a6b33581bcd" providerId="ADAL" clId="{4B33398B-7A0F-9548-AE9E-EAFF9022A7B4}" dt="2024-05-15T20:29:40.949" v="177"/>
          <ac:grpSpMkLst>
            <pc:docMk/>
            <pc:sldMk cId="2140912979" sldId="281"/>
            <ac:grpSpMk id="21" creationId="{48902170-139E-3868-FF55-18B535B78902}"/>
          </ac:grpSpMkLst>
        </pc:grpChg>
        <pc:grpChg chg="mod">
          <ac:chgData name="GuanYu Chen" userId="85769499-2cb3-4f68-bd56-7a6b33581bcd" providerId="ADAL" clId="{4B33398B-7A0F-9548-AE9E-EAFF9022A7B4}" dt="2024-05-15T20:29:40.949" v="177"/>
          <ac:grpSpMkLst>
            <pc:docMk/>
            <pc:sldMk cId="2140912979" sldId="281"/>
            <ac:grpSpMk id="25" creationId="{AC0F990C-2782-BDC5-BC79-4C3D78B39BC6}"/>
          </ac:grpSpMkLst>
        </pc:grpChg>
      </pc:sldChg>
      <pc:sldChg chg="addSp delSp modSp mod">
        <pc:chgData name="GuanYu Chen" userId="85769499-2cb3-4f68-bd56-7a6b33581bcd" providerId="ADAL" clId="{4B33398B-7A0F-9548-AE9E-EAFF9022A7B4}" dt="2024-05-15T20:56:08.660" v="825" actId="20577"/>
        <pc:sldMkLst>
          <pc:docMk/>
          <pc:sldMk cId="615531035" sldId="283"/>
        </pc:sldMkLst>
        <pc:spChg chg="add mod">
          <ac:chgData name="GuanYu Chen" userId="85769499-2cb3-4f68-bd56-7a6b33581bcd" providerId="ADAL" clId="{4B33398B-7A0F-9548-AE9E-EAFF9022A7B4}" dt="2024-05-15T20:49:08.547" v="752"/>
          <ac:spMkLst>
            <pc:docMk/>
            <pc:sldMk cId="615531035" sldId="283"/>
            <ac:spMk id="2" creationId="{A9B172E3-FE27-CE28-A578-E317ACFD91A4}"/>
          </ac:spMkLst>
        </pc:spChg>
        <pc:spChg chg="mod">
          <ac:chgData name="GuanYu Chen" userId="85769499-2cb3-4f68-bd56-7a6b33581bcd" providerId="ADAL" clId="{4B33398B-7A0F-9548-AE9E-EAFF9022A7B4}" dt="2024-05-15T20:49:13.620" v="754"/>
          <ac:spMkLst>
            <pc:docMk/>
            <pc:sldMk cId="615531035" sldId="283"/>
            <ac:spMk id="4" creationId="{26C5A71A-BA2A-E2E5-BA49-432972619700}"/>
          </ac:spMkLst>
        </pc:spChg>
        <pc:spChg chg="mod">
          <ac:chgData name="GuanYu Chen" userId="85769499-2cb3-4f68-bd56-7a6b33581bcd" providerId="ADAL" clId="{4B33398B-7A0F-9548-AE9E-EAFF9022A7B4}" dt="2024-05-15T20:49:13.620" v="754"/>
          <ac:spMkLst>
            <pc:docMk/>
            <pc:sldMk cId="615531035" sldId="283"/>
            <ac:spMk id="5" creationId="{56BE0D4F-9F9F-2393-753B-A9E76B0F1C7C}"/>
          </ac:spMkLst>
        </pc:spChg>
        <pc:spChg chg="add mod">
          <ac:chgData name="GuanYu Chen" userId="85769499-2cb3-4f68-bd56-7a6b33581bcd" providerId="ADAL" clId="{4B33398B-7A0F-9548-AE9E-EAFF9022A7B4}" dt="2024-05-15T20:49:13.620" v="754"/>
          <ac:spMkLst>
            <pc:docMk/>
            <pc:sldMk cId="615531035" sldId="283"/>
            <ac:spMk id="6" creationId="{9639DEA7-2941-C0F1-0BC7-B8BCB2C38388}"/>
          </ac:spMkLst>
        </pc:spChg>
        <pc:spChg chg="add mod">
          <ac:chgData name="GuanYu Chen" userId="85769499-2cb3-4f68-bd56-7a6b33581bcd" providerId="ADAL" clId="{4B33398B-7A0F-9548-AE9E-EAFF9022A7B4}" dt="2024-05-15T20:49:13.620" v="754"/>
          <ac:spMkLst>
            <pc:docMk/>
            <pc:sldMk cId="615531035" sldId="283"/>
            <ac:spMk id="7" creationId="{E4CD2A57-C884-1F11-6C28-5A1107570E1B}"/>
          </ac:spMkLst>
        </pc:spChg>
        <pc:spChg chg="add mod">
          <ac:chgData name="GuanYu Chen" userId="85769499-2cb3-4f68-bd56-7a6b33581bcd" providerId="ADAL" clId="{4B33398B-7A0F-9548-AE9E-EAFF9022A7B4}" dt="2024-05-15T20:56:08.660" v="825" actId="20577"/>
          <ac:spMkLst>
            <pc:docMk/>
            <pc:sldMk cId="615531035" sldId="283"/>
            <ac:spMk id="8" creationId="{9A94BBE2-4BB3-C820-9055-576665F37CE7}"/>
          </ac:spMkLst>
        </pc:spChg>
        <pc:spChg chg="del">
          <ac:chgData name="GuanYu Chen" userId="85769499-2cb3-4f68-bd56-7a6b33581bcd" providerId="ADAL" clId="{4B33398B-7A0F-9548-AE9E-EAFF9022A7B4}" dt="2024-05-15T20:50:05.529" v="755" actId="478"/>
          <ac:spMkLst>
            <pc:docMk/>
            <pc:sldMk cId="615531035" sldId="283"/>
            <ac:spMk id="14" creationId="{00000000-0000-0000-0000-000000000000}"/>
          </ac:spMkLst>
        </pc:spChg>
        <pc:spChg chg="del">
          <ac:chgData name="GuanYu Chen" userId="85769499-2cb3-4f68-bd56-7a6b33581bcd" providerId="ADAL" clId="{4B33398B-7A0F-9548-AE9E-EAFF9022A7B4}" dt="2024-05-15T20:49:07.968" v="751" actId="478"/>
          <ac:spMkLst>
            <pc:docMk/>
            <pc:sldMk cId="615531035" sldId="283"/>
            <ac:spMk id="19" creationId="{9002F7D1-B296-44A0-C2ED-C4E445578404}"/>
          </ac:spMkLst>
        </pc:spChg>
        <pc:spChg chg="del">
          <ac:chgData name="GuanYu Chen" userId="85769499-2cb3-4f68-bd56-7a6b33581bcd" providerId="ADAL" clId="{4B33398B-7A0F-9548-AE9E-EAFF9022A7B4}" dt="2024-05-15T20:49:13.407" v="753" actId="478"/>
          <ac:spMkLst>
            <pc:docMk/>
            <pc:sldMk cId="615531035" sldId="283"/>
            <ac:spMk id="25" creationId="{D481E469-8DAB-F270-41BF-67492B9CE108}"/>
          </ac:spMkLst>
        </pc:spChg>
        <pc:spChg chg="del">
          <ac:chgData name="GuanYu Chen" userId="85769499-2cb3-4f68-bd56-7a6b33581bcd" providerId="ADAL" clId="{4B33398B-7A0F-9548-AE9E-EAFF9022A7B4}" dt="2024-05-15T20:49:13.407" v="753" actId="478"/>
          <ac:spMkLst>
            <pc:docMk/>
            <pc:sldMk cId="615531035" sldId="283"/>
            <ac:spMk id="27" creationId="{D5AE0364-88E0-89D3-05E8-F231E7D5CA9E}"/>
          </ac:spMkLst>
        </pc:spChg>
        <pc:grpChg chg="add mod">
          <ac:chgData name="GuanYu Chen" userId="85769499-2cb3-4f68-bd56-7a6b33581bcd" providerId="ADAL" clId="{4B33398B-7A0F-9548-AE9E-EAFF9022A7B4}" dt="2024-05-15T20:49:13.620" v="754"/>
          <ac:grpSpMkLst>
            <pc:docMk/>
            <pc:sldMk cId="615531035" sldId="283"/>
            <ac:grpSpMk id="3" creationId="{DE245DB2-B679-86D7-6BB9-6E6AFF65B94F}"/>
          </ac:grpSpMkLst>
        </pc:grpChg>
        <pc:grpChg chg="del">
          <ac:chgData name="GuanYu Chen" userId="85769499-2cb3-4f68-bd56-7a6b33581bcd" providerId="ADAL" clId="{4B33398B-7A0F-9548-AE9E-EAFF9022A7B4}" dt="2024-05-15T20:49:13.407" v="753" actId="478"/>
          <ac:grpSpMkLst>
            <pc:docMk/>
            <pc:sldMk cId="615531035" sldId="283"/>
            <ac:grpSpMk id="23" creationId="{853D74D7-8446-715C-0360-F6132CDD1008}"/>
          </ac:grpSpMkLst>
        </pc:grpChg>
      </pc:sldChg>
      <pc:sldChg chg="addSp delSp modSp del mod">
        <pc:chgData name="GuanYu Chen" userId="85769499-2cb3-4f68-bd56-7a6b33581bcd" providerId="ADAL" clId="{4B33398B-7A0F-9548-AE9E-EAFF9022A7B4}" dt="2024-05-15T21:01:35.939" v="911" actId="2696"/>
        <pc:sldMkLst>
          <pc:docMk/>
          <pc:sldMk cId="1288898908" sldId="284"/>
        </pc:sldMkLst>
        <pc:grpChg chg="add mod">
          <ac:chgData name="GuanYu Chen" userId="85769499-2cb3-4f68-bd56-7a6b33581bcd" providerId="ADAL" clId="{4B33398B-7A0F-9548-AE9E-EAFF9022A7B4}" dt="2024-05-15T20:51:03.223" v="772" actId="164"/>
          <ac:grpSpMkLst>
            <pc:docMk/>
            <pc:sldMk cId="1288898908" sldId="284"/>
            <ac:grpSpMk id="2" creationId="{49459D6F-782E-BE28-2E1A-2927929314D3}"/>
          </ac:grpSpMkLst>
        </pc:grpChg>
        <pc:grpChg chg="add mod">
          <ac:chgData name="GuanYu Chen" userId="85769499-2cb3-4f68-bd56-7a6b33581bcd" providerId="ADAL" clId="{4B33398B-7A0F-9548-AE9E-EAFF9022A7B4}" dt="2024-05-15T20:51:06.597" v="773" actId="164"/>
          <ac:grpSpMkLst>
            <pc:docMk/>
            <pc:sldMk cId="1288898908" sldId="284"/>
            <ac:grpSpMk id="3" creationId="{A7CC4025-54AF-0AED-63CD-D0B83FE70E03}"/>
          </ac:grpSpMkLst>
        </pc:grpChg>
        <pc:grpChg chg="add mod">
          <ac:chgData name="GuanYu Chen" userId="85769499-2cb3-4f68-bd56-7a6b33581bcd" providerId="ADAL" clId="{4B33398B-7A0F-9548-AE9E-EAFF9022A7B4}" dt="2024-05-15T20:51:10.370" v="774" actId="164"/>
          <ac:grpSpMkLst>
            <pc:docMk/>
            <pc:sldMk cId="1288898908" sldId="284"/>
            <ac:grpSpMk id="4" creationId="{A6F65B16-33F2-AFD8-F6C5-84E50B2069B7}"/>
          </ac:grpSpMkLst>
        </pc:grpChg>
        <pc:grpChg chg="add del mod">
          <ac:chgData name="GuanYu Chen" userId="85769499-2cb3-4f68-bd56-7a6b33581bcd" providerId="ADAL" clId="{4B33398B-7A0F-9548-AE9E-EAFF9022A7B4}" dt="2024-05-15T21:00:29.499" v="891" actId="21"/>
          <ac:grpSpMkLst>
            <pc:docMk/>
            <pc:sldMk cId="1288898908" sldId="284"/>
            <ac:grpSpMk id="5" creationId="{6C6C466E-9E6D-E2C1-D25C-11EC26473199}"/>
          </ac:grpSpMkLst>
        </pc:grpChg>
        <pc:picChg chg="mod">
          <ac:chgData name="GuanYu Chen" userId="85769499-2cb3-4f68-bd56-7a6b33581bcd" providerId="ADAL" clId="{4B33398B-7A0F-9548-AE9E-EAFF9022A7B4}" dt="2024-05-15T20:51:03.223" v="772" actId="164"/>
          <ac:picMkLst>
            <pc:docMk/>
            <pc:sldMk cId="1288898908" sldId="284"/>
            <ac:picMk id="8" creationId="{ECC4FEB6-5589-200C-3A9A-5FBB1DCB5BE9}"/>
          </ac:picMkLst>
        </pc:picChg>
        <pc:picChg chg="mod">
          <ac:chgData name="GuanYu Chen" userId="85769499-2cb3-4f68-bd56-7a6b33581bcd" providerId="ADAL" clId="{4B33398B-7A0F-9548-AE9E-EAFF9022A7B4}" dt="2024-05-15T20:51:03.223" v="772" actId="164"/>
          <ac:picMkLst>
            <pc:docMk/>
            <pc:sldMk cId="1288898908" sldId="284"/>
            <ac:picMk id="17" creationId="{7798148B-E702-4087-569C-89A6BF406617}"/>
          </ac:picMkLst>
        </pc:picChg>
        <pc:picChg chg="mod">
          <ac:chgData name="GuanYu Chen" userId="85769499-2cb3-4f68-bd56-7a6b33581bcd" providerId="ADAL" clId="{4B33398B-7A0F-9548-AE9E-EAFF9022A7B4}" dt="2024-05-15T20:51:06.597" v="773" actId="164"/>
          <ac:picMkLst>
            <pc:docMk/>
            <pc:sldMk cId="1288898908" sldId="284"/>
            <ac:picMk id="18" creationId="{1C2E813D-995D-AA6C-121F-6F1D52238E29}"/>
          </ac:picMkLst>
        </pc:picChg>
        <pc:picChg chg="mod">
          <ac:chgData name="GuanYu Chen" userId="85769499-2cb3-4f68-bd56-7a6b33581bcd" providerId="ADAL" clId="{4B33398B-7A0F-9548-AE9E-EAFF9022A7B4}" dt="2024-05-15T20:51:06.597" v="773" actId="164"/>
          <ac:picMkLst>
            <pc:docMk/>
            <pc:sldMk cId="1288898908" sldId="284"/>
            <ac:picMk id="19" creationId="{67E966C6-3FDA-7AF5-24BE-BED94DA42F04}"/>
          </ac:picMkLst>
        </pc:picChg>
        <pc:picChg chg="mod">
          <ac:chgData name="GuanYu Chen" userId="85769499-2cb3-4f68-bd56-7a6b33581bcd" providerId="ADAL" clId="{4B33398B-7A0F-9548-AE9E-EAFF9022A7B4}" dt="2024-05-15T20:51:10.370" v="774" actId="164"/>
          <ac:picMkLst>
            <pc:docMk/>
            <pc:sldMk cId="1288898908" sldId="284"/>
            <ac:picMk id="20" creationId="{3157273C-25F1-8C30-16FA-12D4BC789518}"/>
          </ac:picMkLst>
        </pc:picChg>
        <pc:picChg chg="mod">
          <ac:chgData name="GuanYu Chen" userId="85769499-2cb3-4f68-bd56-7a6b33581bcd" providerId="ADAL" clId="{4B33398B-7A0F-9548-AE9E-EAFF9022A7B4}" dt="2024-05-15T20:51:10.370" v="774" actId="164"/>
          <ac:picMkLst>
            <pc:docMk/>
            <pc:sldMk cId="1288898908" sldId="284"/>
            <ac:picMk id="21" creationId="{7FB5F415-1346-0B18-657A-E3C19FB4BED5}"/>
          </ac:picMkLst>
        </pc:picChg>
        <pc:picChg chg="mod">
          <ac:chgData name="GuanYu Chen" userId="85769499-2cb3-4f68-bd56-7a6b33581bcd" providerId="ADAL" clId="{4B33398B-7A0F-9548-AE9E-EAFF9022A7B4}" dt="2024-05-15T20:51:13.646" v="775" actId="164"/>
          <ac:picMkLst>
            <pc:docMk/>
            <pc:sldMk cId="1288898908" sldId="284"/>
            <ac:picMk id="22" creationId="{1A7516F5-9530-213F-8103-49DE5D7017B7}"/>
          </ac:picMkLst>
        </pc:picChg>
        <pc:picChg chg="mod">
          <ac:chgData name="GuanYu Chen" userId="85769499-2cb3-4f68-bd56-7a6b33581bcd" providerId="ADAL" clId="{4B33398B-7A0F-9548-AE9E-EAFF9022A7B4}" dt="2024-05-15T20:51:13.646" v="775" actId="164"/>
          <ac:picMkLst>
            <pc:docMk/>
            <pc:sldMk cId="1288898908" sldId="284"/>
            <ac:picMk id="23" creationId="{BB341B6D-343F-4C93-681B-38F2C44557CA}"/>
          </ac:picMkLst>
        </pc:picChg>
      </pc:sldChg>
      <pc:sldChg chg="addSp delSp modSp mod">
        <pc:chgData name="GuanYu Chen" userId="85769499-2cb3-4f68-bd56-7a6b33581bcd" providerId="ADAL" clId="{4B33398B-7A0F-9548-AE9E-EAFF9022A7B4}" dt="2024-05-15T20:55:38.135" v="818" actId="2710"/>
        <pc:sldMkLst>
          <pc:docMk/>
          <pc:sldMk cId="2233959718" sldId="285"/>
        </pc:sldMkLst>
        <pc:spChg chg="del">
          <ac:chgData name="GuanYu Chen" userId="85769499-2cb3-4f68-bd56-7a6b33581bcd" providerId="ADAL" clId="{4B33398B-7A0F-9548-AE9E-EAFF9022A7B4}" dt="2024-05-15T20:35:05.585" v="377" actId="478"/>
          <ac:spMkLst>
            <pc:docMk/>
            <pc:sldMk cId="2233959718" sldId="285"/>
            <ac:spMk id="8" creationId="{627F1447-492C-4BDD-5245-18CAD6033162}"/>
          </ac:spMkLst>
        </pc:spChg>
        <pc:spChg chg="mod">
          <ac:chgData name="GuanYu Chen" userId="85769499-2cb3-4f68-bd56-7a6b33581bcd" providerId="ADAL" clId="{4B33398B-7A0F-9548-AE9E-EAFF9022A7B4}" dt="2024-05-15T20:39:15.668" v="512" actId="1076"/>
          <ac:spMkLst>
            <pc:docMk/>
            <pc:sldMk cId="2233959718" sldId="285"/>
            <ac:spMk id="9" creationId="{00000000-0000-0000-0000-000000000000}"/>
          </ac:spMkLst>
        </pc:spChg>
        <pc:spChg chg="del">
          <ac:chgData name="GuanYu Chen" userId="85769499-2cb3-4f68-bd56-7a6b33581bcd" providerId="ADAL" clId="{4B33398B-7A0F-9548-AE9E-EAFF9022A7B4}" dt="2024-05-15T20:35:05.585" v="377" actId="478"/>
          <ac:spMkLst>
            <pc:docMk/>
            <pc:sldMk cId="2233959718" sldId="285"/>
            <ac:spMk id="10" creationId="{1ABDC217-5EA1-1BBB-9A04-53E1658D2CEA}"/>
          </ac:spMkLst>
        </pc:spChg>
        <pc:spChg chg="mod">
          <ac:chgData name="GuanYu Chen" userId="85769499-2cb3-4f68-bd56-7a6b33581bcd" providerId="ADAL" clId="{4B33398B-7A0F-9548-AE9E-EAFF9022A7B4}" dt="2024-05-15T20:39:15.668" v="512" actId="1076"/>
          <ac:spMkLst>
            <pc:docMk/>
            <pc:sldMk cId="2233959718" sldId="285"/>
            <ac:spMk id="11" creationId="{00000000-0000-0000-0000-000000000000}"/>
          </ac:spMkLst>
        </pc:spChg>
        <pc:spChg chg="del">
          <ac:chgData name="GuanYu Chen" userId="85769499-2cb3-4f68-bd56-7a6b33581bcd" providerId="ADAL" clId="{4B33398B-7A0F-9548-AE9E-EAFF9022A7B4}" dt="2024-05-15T20:36:58.130" v="380" actId="478"/>
          <ac:spMkLst>
            <pc:docMk/>
            <pc:sldMk cId="2233959718" sldId="285"/>
            <ac:spMk id="14" creationId="{00000000-0000-0000-0000-000000000000}"/>
          </ac:spMkLst>
        </pc:spChg>
        <pc:spChg chg="add del mod">
          <ac:chgData name="GuanYu Chen" userId="85769499-2cb3-4f68-bd56-7a6b33581bcd" providerId="ADAL" clId="{4B33398B-7A0F-9548-AE9E-EAFF9022A7B4}" dt="2024-05-15T20:37:15.460" v="392" actId="478"/>
          <ac:spMkLst>
            <pc:docMk/>
            <pc:sldMk cId="2233959718" sldId="285"/>
            <ac:spMk id="16" creationId="{B6A9068D-09D4-F474-6E73-FA239E362BFD}"/>
          </ac:spMkLst>
        </pc:spChg>
        <pc:spChg chg="add del mod">
          <ac:chgData name="GuanYu Chen" userId="85769499-2cb3-4f68-bd56-7a6b33581bcd" providerId="ADAL" clId="{4B33398B-7A0F-9548-AE9E-EAFF9022A7B4}" dt="2024-05-15T20:42:58.412" v="585" actId="478"/>
          <ac:spMkLst>
            <pc:docMk/>
            <pc:sldMk cId="2233959718" sldId="285"/>
            <ac:spMk id="17" creationId="{B1665F3C-D8D8-27F0-6D36-1DBB0FB4AEA9}"/>
          </ac:spMkLst>
        </pc:spChg>
        <pc:spChg chg="mod">
          <ac:chgData name="GuanYu Chen" userId="85769499-2cb3-4f68-bd56-7a6b33581bcd" providerId="ADAL" clId="{4B33398B-7A0F-9548-AE9E-EAFF9022A7B4}" dt="2024-05-15T20:34:58.616" v="375" actId="20577"/>
          <ac:spMkLst>
            <pc:docMk/>
            <pc:sldMk cId="2233959718" sldId="285"/>
            <ac:spMk id="19" creationId="{C1ED3E0C-9E4D-2110-A567-08897B6687B0}"/>
          </ac:spMkLst>
        </pc:spChg>
        <pc:spChg chg="mod">
          <ac:chgData name="GuanYu Chen" userId="85769499-2cb3-4f68-bd56-7a6b33581bcd" providerId="ADAL" clId="{4B33398B-7A0F-9548-AE9E-EAFF9022A7B4}" dt="2024-05-15T20:42:09.861" v="543"/>
          <ac:spMkLst>
            <pc:docMk/>
            <pc:sldMk cId="2233959718" sldId="285"/>
            <ac:spMk id="20" creationId="{66F7BBDC-FAB3-AC6F-218B-D3508D28FCF7}"/>
          </ac:spMkLst>
        </pc:spChg>
        <pc:spChg chg="mod">
          <ac:chgData name="GuanYu Chen" userId="85769499-2cb3-4f68-bd56-7a6b33581bcd" providerId="ADAL" clId="{4B33398B-7A0F-9548-AE9E-EAFF9022A7B4}" dt="2024-05-15T20:42:09.861" v="543"/>
          <ac:spMkLst>
            <pc:docMk/>
            <pc:sldMk cId="2233959718" sldId="285"/>
            <ac:spMk id="21" creationId="{39CDEACC-60E2-E171-BAF1-8DFA0529E84F}"/>
          </ac:spMkLst>
        </pc:spChg>
        <pc:spChg chg="add del mod">
          <ac:chgData name="GuanYu Chen" userId="85769499-2cb3-4f68-bd56-7a6b33581bcd" providerId="ADAL" clId="{4B33398B-7A0F-9548-AE9E-EAFF9022A7B4}" dt="2024-05-15T20:55:38.135" v="818" actId="2710"/>
          <ac:spMkLst>
            <pc:docMk/>
            <pc:sldMk cId="2233959718" sldId="285"/>
            <ac:spMk id="22" creationId="{C2FB9341-C9D1-9275-344B-8A729DCD4C92}"/>
          </ac:spMkLst>
        </pc:spChg>
        <pc:spChg chg="add mod">
          <ac:chgData name="GuanYu Chen" userId="85769499-2cb3-4f68-bd56-7a6b33581bcd" providerId="ADAL" clId="{4B33398B-7A0F-9548-AE9E-EAFF9022A7B4}" dt="2024-05-15T20:42:24.770" v="550"/>
          <ac:spMkLst>
            <pc:docMk/>
            <pc:sldMk cId="2233959718" sldId="285"/>
            <ac:spMk id="23" creationId="{704C7497-BD9D-9746-074C-0B7E894F74A0}"/>
          </ac:spMkLst>
        </pc:spChg>
        <pc:grpChg chg="mod">
          <ac:chgData name="GuanYu Chen" userId="85769499-2cb3-4f68-bd56-7a6b33581bcd" providerId="ADAL" clId="{4B33398B-7A0F-9548-AE9E-EAFF9022A7B4}" dt="2024-05-15T20:39:15.668" v="512" actId="1076"/>
          <ac:grpSpMkLst>
            <pc:docMk/>
            <pc:sldMk cId="2233959718" sldId="285"/>
            <ac:grpSpMk id="2" creationId="{00000000-0000-0000-0000-000000000000}"/>
          </ac:grpSpMkLst>
        </pc:grpChg>
        <pc:grpChg chg="del">
          <ac:chgData name="GuanYu Chen" userId="85769499-2cb3-4f68-bd56-7a6b33581bcd" providerId="ADAL" clId="{4B33398B-7A0F-9548-AE9E-EAFF9022A7B4}" dt="2024-05-15T20:35:05.585" v="377" actId="478"/>
          <ac:grpSpMkLst>
            <pc:docMk/>
            <pc:sldMk cId="2233959718" sldId="285"/>
            <ac:grpSpMk id="5" creationId="{35BD9B3F-F658-F5EE-1415-7F9E2481DFE9}"/>
          </ac:grpSpMkLst>
        </pc:grpChg>
        <pc:grpChg chg="add del mod">
          <ac:chgData name="GuanYu Chen" userId="85769499-2cb3-4f68-bd56-7a6b33581bcd" providerId="ADAL" clId="{4B33398B-7A0F-9548-AE9E-EAFF9022A7B4}" dt="2024-05-15T20:42:13.636" v="545" actId="478"/>
          <ac:grpSpMkLst>
            <pc:docMk/>
            <pc:sldMk cId="2233959718" sldId="285"/>
            <ac:grpSpMk id="18" creationId="{3EB93F64-D0CB-DD7B-527E-D634E22C0925}"/>
          </ac:grpSpMkLst>
        </pc:grpChg>
      </pc:sldChg>
      <pc:sldChg chg="addSp delSp modSp mod">
        <pc:chgData name="GuanYu Chen" userId="85769499-2cb3-4f68-bd56-7a6b33581bcd" providerId="ADAL" clId="{4B33398B-7A0F-9548-AE9E-EAFF9022A7B4}" dt="2024-05-15T22:49:05.764" v="1991" actId="20577"/>
        <pc:sldMkLst>
          <pc:docMk/>
          <pc:sldMk cId="3226275047" sldId="286"/>
        </pc:sldMkLst>
        <pc:spChg chg="del">
          <ac:chgData name="GuanYu Chen" userId="85769499-2cb3-4f68-bd56-7a6b33581bcd" providerId="ADAL" clId="{4B33398B-7A0F-9548-AE9E-EAFF9022A7B4}" dt="2024-05-15T20:39:28.132" v="513" actId="478"/>
          <ac:spMkLst>
            <pc:docMk/>
            <pc:sldMk cId="3226275047" sldId="286"/>
            <ac:spMk id="8" creationId="{627F1447-492C-4BDD-5245-18CAD6033162}"/>
          </ac:spMkLst>
        </pc:spChg>
        <pc:spChg chg="del">
          <ac:chgData name="GuanYu Chen" userId="85769499-2cb3-4f68-bd56-7a6b33581bcd" providerId="ADAL" clId="{4B33398B-7A0F-9548-AE9E-EAFF9022A7B4}" dt="2024-05-15T20:39:28.132" v="513" actId="478"/>
          <ac:spMkLst>
            <pc:docMk/>
            <pc:sldMk cId="3226275047" sldId="286"/>
            <ac:spMk id="9" creationId="{00000000-0000-0000-0000-000000000000}"/>
          </ac:spMkLst>
        </pc:spChg>
        <pc:spChg chg="del">
          <ac:chgData name="GuanYu Chen" userId="85769499-2cb3-4f68-bd56-7a6b33581bcd" providerId="ADAL" clId="{4B33398B-7A0F-9548-AE9E-EAFF9022A7B4}" dt="2024-05-15T20:39:28.132" v="513" actId="478"/>
          <ac:spMkLst>
            <pc:docMk/>
            <pc:sldMk cId="3226275047" sldId="286"/>
            <ac:spMk id="10" creationId="{1ABDC217-5EA1-1BBB-9A04-53E1658D2CEA}"/>
          </ac:spMkLst>
        </pc:spChg>
        <pc:spChg chg="del">
          <ac:chgData name="GuanYu Chen" userId="85769499-2cb3-4f68-bd56-7a6b33581bcd" providerId="ADAL" clId="{4B33398B-7A0F-9548-AE9E-EAFF9022A7B4}" dt="2024-05-15T20:39:28.132" v="513" actId="478"/>
          <ac:spMkLst>
            <pc:docMk/>
            <pc:sldMk cId="3226275047" sldId="286"/>
            <ac:spMk id="11" creationId="{00000000-0000-0000-0000-000000000000}"/>
          </ac:spMkLst>
        </pc:spChg>
        <pc:spChg chg="mod">
          <ac:chgData name="GuanYu Chen" userId="85769499-2cb3-4f68-bd56-7a6b33581bcd" providerId="ADAL" clId="{4B33398B-7A0F-9548-AE9E-EAFF9022A7B4}" dt="2024-05-15T20:39:28.511" v="514"/>
          <ac:spMkLst>
            <pc:docMk/>
            <pc:sldMk cId="3226275047" sldId="286"/>
            <ac:spMk id="14" creationId="{A9181AA5-4282-B518-90DC-C465163B11B0}"/>
          </ac:spMkLst>
        </pc:spChg>
        <pc:spChg chg="mod">
          <ac:chgData name="GuanYu Chen" userId="85769499-2cb3-4f68-bd56-7a6b33581bcd" providerId="ADAL" clId="{4B33398B-7A0F-9548-AE9E-EAFF9022A7B4}" dt="2024-05-15T20:39:28.511" v="514"/>
          <ac:spMkLst>
            <pc:docMk/>
            <pc:sldMk cId="3226275047" sldId="286"/>
            <ac:spMk id="15" creationId="{4A3D797F-F6DA-20B0-F145-B86E6A9BDB0F}"/>
          </ac:spMkLst>
        </pc:spChg>
        <pc:spChg chg="mod">
          <ac:chgData name="GuanYu Chen" userId="85769499-2cb3-4f68-bd56-7a6b33581bcd" providerId="ADAL" clId="{4B33398B-7A0F-9548-AE9E-EAFF9022A7B4}" dt="2024-05-15T21:51:50.118" v="1286" actId="20577"/>
          <ac:spMkLst>
            <pc:docMk/>
            <pc:sldMk cId="3226275047" sldId="286"/>
            <ac:spMk id="19" creationId="{C1ED3E0C-9E4D-2110-A567-08897B6687B0}"/>
          </ac:spMkLst>
        </pc:spChg>
        <pc:spChg chg="mod">
          <ac:chgData name="GuanYu Chen" userId="85769499-2cb3-4f68-bd56-7a6b33581bcd" providerId="ADAL" clId="{4B33398B-7A0F-9548-AE9E-EAFF9022A7B4}" dt="2024-05-15T20:41:52.851" v="539" actId="1076"/>
          <ac:spMkLst>
            <pc:docMk/>
            <pc:sldMk cId="3226275047" sldId="286"/>
            <ac:spMk id="20" creationId="{F2E706D2-5559-6FE3-A47E-FFAC50739404}"/>
          </ac:spMkLst>
        </pc:spChg>
        <pc:spChg chg="mod">
          <ac:chgData name="GuanYu Chen" userId="85769499-2cb3-4f68-bd56-7a6b33581bcd" providerId="ADAL" clId="{4B33398B-7A0F-9548-AE9E-EAFF9022A7B4}" dt="2024-05-15T20:41:52.851" v="539" actId="1076"/>
          <ac:spMkLst>
            <pc:docMk/>
            <pc:sldMk cId="3226275047" sldId="286"/>
            <ac:spMk id="21" creationId="{8E92928D-43FF-54DD-545E-3E26AB6132A5}"/>
          </ac:spMkLst>
        </pc:spChg>
        <pc:spChg chg="add mod">
          <ac:chgData name="GuanYu Chen" userId="85769499-2cb3-4f68-bd56-7a6b33581bcd" providerId="ADAL" clId="{4B33398B-7A0F-9548-AE9E-EAFF9022A7B4}" dt="2024-05-15T20:39:28.511" v="514"/>
          <ac:spMkLst>
            <pc:docMk/>
            <pc:sldMk cId="3226275047" sldId="286"/>
            <ac:spMk id="22" creationId="{4CE7DCD0-9059-8DC2-6D8D-8FDB00DFEB41}"/>
          </ac:spMkLst>
        </pc:spChg>
        <pc:spChg chg="add mod">
          <ac:chgData name="GuanYu Chen" userId="85769499-2cb3-4f68-bd56-7a6b33581bcd" providerId="ADAL" clId="{4B33398B-7A0F-9548-AE9E-EAFF9022A7B4}" dt="2024-05-15T20:39:28.511" v="514"/>
          <ac:spMkLst>
            <pc:docMk/>
            <pc:sldMk cId="3226275047" sldId="286"/>
            <ac:spMk id="23" creationId="{1CEA4824-6899-D61D-ACB4-0991C88E8F72}"/>
          </ac:spMkLst>
        </pc:spChg>
        <pc:spChg chg="add del">
          <ac:chgData name="GuanYu Chen" userId="85769499-2cb3-4f68-bd56-7a6b33581bcd" providerId="ADAL" clId="{4B33398B-7A0F-9548-AE9E-EAFF9022A7B4}" dt="2024-05-15T20:43:17.128" v="595" actId="478"/>
          <ac:spMkLst>
            <pc:docMk/>
            <pc:sldMk cId="3226275047" sldId="286"/>
            <ac:spMk id="25" creationId="{69D111C7-119B-1CAF-3173-4047573F2CB8}"/>
          </ac:spMkLst>
        </pc:spChg>
        <pc:spChg chg="add del mod">
          <ac:chgData name="GuanYu Chen" userId="85769499-2cb3-4f68-bd56-7a6b33581bcd" providerId="ADAL" clId="{4B33398B-7A0F-9548-AE9E-EAFF9022A7B4}" dt="2024-05-15T20:43:10.654" v="592" actId="478"/>
          <ac:spMkLst>
            <pc:docMk/>
            <pc:sldMk cId="3226275047" sldId="286"/>
            <ac:spMk id="26" creationId="{89C1056F-7FA8-09FE-244B-070529E2056C}"/>
          </ac:spMkLst>
        </pc:spChg>
        <pc:spChg chg="add mod">
          <ac:chgData name="GuanYu Chen" userId="85769499-2cb3-4f68-bd56-7a6b33581bcd" providerId="ADAL" clId="{4B33398B-7A0F-9548-AE9E-EAFF9022A7B4}" dt="2024-05-15T20:55:44.280" v="819" actId="2710"/>
          <ac:spMkLst>
            <pc:docMk/>
            <pc:sldMk cId="3226275047" sldId="286"/>
            <ac:spMk id="27" creationId="{D989658A-19DE-71B5-4D5F-F57A8C789C97}"/>
          </ac:spMkLst>
        </pc:spChg>
        <pc:spChg chg="add mod">
          <ac:chgData name="GuanYu Chen" userId="85769499-2cb3-4f68-bd56-7a6b33581bcd" providerId="ADAL" clId="{4B33398B-7A0F-9548-AE9E-EAFF9022A7B4}" dt="2024-05-15T22:49:05.764" v="1991" actId="20577"/>
          <ac:spMkLst>
            <pc:docMk/>
            <pc:sldMk cId="3226275047" sldId="286"/>
            <ac:spMk id="28" creationId="{E37454F9-78DE-A80D-AB5C-E9DAEFA3EC70}"/>
          </ac:spMkLst>
        </pc:spChg>
        <pc:grpChg chg="del">
          <ac:chgData name="GuanYu Chen" userId="85769499-2cb3-4f68-bd56-7a6b33581bcd" providerId="ADAL" clId="{4B33398B-7A0F-9548-AE9E-EAFF9022A7B4}" dt="2024-05-15T20:39:28.132" v="513" actId="478"/>
          <ac:grpSpMkLst>
            <pc:docMk/>
            <pc:sldMk cId="3226275047" sldId="286"/>
            <ac:grpSpMk id="2" creationId="{00000000-0000-0000-0000-000000000000}"/>
          </ac:grpSpMkLst>
        </pc:grpChg>
        <pc:grpChg chg="del">
          <ac:chgData name="GuanYu Chen" userId="85769499-2cb3-4f68-bd56-7a6b33581bcd" providerId="ADAL" clId="{4B33398B-7A0F-9548-AE9E-EAFF9022A7B4}" dt="2024-05-15T20:39:28.132" v="513" actId="478"/>
          <ac:grpSpMkLst>
            <pc:docMk/>
            <pc:sldMk cId="3226275047" sldId="286"/>
            <ac:grpSpMk id="5" creationId="{35BD9B3F-F658-F5EE-1415-7F9E2481DFE9}"/>
          </ac:grpSpMkLst>
        </pc:grpChg>
        <pc:grpChg chg="add mod">
          <ac:chgData name="GuanYu Chen" userId="85769499-2cb3-4f68-bd56-7a6b33581bcd" providerId="ADAL" clId="{4B33398B-7A0F-9548-AE9E-EAFF9022A7B4}" dt="2024-05-15T20:39:28.511" v="514"/>
          <ac:grpSpMkLst>
            <pc:docMk/>
            <pc:sldMk cId="3226275047" sldId="286"/>
            <ac:grpSpMk id="12" creationId="{D0C398F7-C643-326C-86DF-F02A7CA12D21}"/>
          </ac:grpSpMkLst>
        </pc:grpChg>
        <pc:grpChg chg="mod">
          <ac:chgData name="GuanYu Chen" userId="85769499-2cb3-4f68-bd56-7a6b33581bcd" providerId="ADAL" clId="{4B33398B-7A0F-9548-AE9E-EAFF9022A7B4}" dt="2024-05-15T20:41:52.851" v="539" actId="1076"/>
          <ac:grpSpMkLst>
            <pc:docMk/>
            <pc:sldMk cId="3226275047" sldId="286"/>
            <ac:grpSpMk id="16" creationId="{92287FDB-3D2C-9BD7-F041-A21FE37D8DA8}"/>
          </ac:grpSpMkLst>
        </pc:grpChg>
        <pc:picChg chg="mod">
          <ac:chgData name="GuanYu Chen" userId="85769499-2cb3-4f68-bd56-7a6b33581bcd" providerId="ADAL" clId="{4B33398B-7A0F-9548-AE9E-EAFF9022A7B4}" dt="2024-05-15T20:44:59.984" v="673" actId="1076"/>
          <ac:picMkLst>
            <pc:docMk/>
            <pc:sldMk cId="3226275047" sldId="286"/>
            <ac:picMk id="13" creationId="{F327AF6C-AB60-FB4F-80BC-105F2A425FE3}"/>
          </ac:picMkLst>
        </pc:picChg>
      </pc:sldChg>
      <pc:sldChg chg="modSp add mod ord setBg">
        <pc:chgData name="GuanYu Chen" userId="85769499-2cb3-4f68-bd56-7a6b33581bcd" providerId="ADAL" clId="{4B33398B-7A0F-9548-AE9E-EAFF9022A7B4}" dt="2024-05-15T20:34:45.702" v="372" actId="20578"/>
        <pc:sldMkLst>
          <pc:docMk/>
          <pc:sldMk cId="2895748347" sldId="288"/>
        </pc:sldMkLst>
        <pc:spChg chg="mod">
          <ac:chgData name="GuanYu Chen" userId="85769499-2cb3-4f68-bd56-7a6b33581bcd" providerId="ADAL" clId="{4B33398B-7A0F-9548-AE9E-EAFF9022A7B4}" dt="2024-05-15T20:34:36.942" v="368" actId="20577"/>
          <ac:spMkLst>
            <pc:docMk/>
            <pc:sldMk cId="2895748347" sldId="288"/>
            <ac:spMk id="8" creationId="{2AE97D7E-313E-590E-5A50-D58E52410D8E}"/>
          </ac:spMkLst>
        </pc:spChg>
        <pc:spChg chg="mod">
          <ac:chgData name="GuanYu Chen" userId="85769499-2cb3-4f68-bd56-7a6b33581bcd" providerId="ADAL" clId="{4B33398B-7A0F-9548-AE9E-EAFF9022A7B4}" dt="2024-05-15T20:34:40.060" v="370" actId="20577"/>
          <ac:spMkLst>
            <pc:docMk/>
            <pc:sldMk cId="2895748347" sldId="288"/>
            <ac:spMk id="10" creationId="{00000000-0000-0000-0000-000000000000}"/>
          </ac:spMkLst>
        </pc:spChg>
      </pc:sldChg>
      <pc:sldChg chg="modSp add del mod setBg">
        <pc:chgData name="GuanYu Chen" userId="85769499-2cb3-4f68-bd56-7a6b33581bcd" providerId="ADAL" clId="{4B33398B-7A0F-9548-AE9E-EAFF9022A7B4}" dt="2024-05-15T20:31:40.662" v="210" actId="2696"/>
        <pc:sldMkLst>
          <pc:docMk/>
          <pc:sldMk cId="4113170537" sldId="288"/>
        </pc:sldMkLst>
        <pc:spChg chg="mod">
          <ac:chgData name="GuanYu Chen" userId="85769499-2cb3-4f68-bd56-7a6b33581bcd" providerId="ADAL" clId="{4B33398B-7A0F-9548-AE9E-EAFF9022A7B4}" dt="2024-05-15T20:30:02.455" v="198" actId="20577"/>
          <ac:spMkLst>
            <pc:docMk/>
            <pc:sldMk cId="4113170537" sldId="288"/>
            <ac:spMk id="11" creationId="{00000000-0000-0000-0000-000000000000}"/>
          </ac:spMkLst>
        </pc:spChg>
        <pc:spChg chg="mod">
          <ac:chgData name="GuanYu Chen" userId="85769499-2cb3-4f68-bd56-7a6b33581bcd" providerId="ADAL" clId="{4B33398B-7A0F-9548-AE9E-EAFF9022A7B4}" dt="2024-05-15T20:30:06.148" v="199" actId="20577"/>
          <ac:spMkLst>
            <pc:docMk/>
            <pc:sldMk cId="4113170537" sldId="288"/>
            <ac:spMk id="14" creationId="{00000000-0000-0000-0000-000000000000}"/>
          </ac:spMkLst>
        </pc:spChg>
        <pc:spChg chg="mod">
          <ac:chgData name="GuanYu Chen" userId="85769499-2cb3-4f68-bd56-7a6b33581bcd" providerId="ADAL" clId="{4B33398B-7A0F-9548-AE9E-EAFF9022A7B4}" dt="2024-05-15T20:30:00.460" v="196" actId="20577"/>
          <ac:spMkLst>
            <pc:docMk/>
            <pc:sldMk cId="4113170537" sldId="288"/>
            <ac:spMk id="26" creationId="{3C566A27-9E0B-0E11-8CEF-93A97E98E7E5}"/>
          </ac:spMkLst>
        </pc:spChg>
      </pc:sldChg>
      <pc:sldChg chg="addSp delSp modSp add mod setBg delDesignElem">
        <pc:chgData name="GuanYu Chen" userId="85769499-2cb3-4f68-bd56-7a6b33581bcd" providerId="ADAL" clId="{4B33398B-7A0F-9548-AE9E-EAFF9022A7B4}" dt="2024-05-15T20:57:19.934" v="847" actId="20577"/>
        <pc:sldMkLst>
          <pc:docMk/>
          <pc:sldMk cId="87148451" sldId="289"/>
        </pc:sldMkLst>
        <pc:spChg chg="mod">
          <ac:chgData name="GuanYu Chen" userId="85769499-2cb3-4f68-bd56-7a6b33581bcd" providerId="ADAL" clId="{4B33398B-7A0F-9548-AE9E-EAFF9022A7B4}" dt="2024-05-15T20:54:15.871" v="781"/>
          <ac:spMkLst>
            <pc:docMk/>
            <pc:sldMk cId="87148451" sldId="289"/>
            <ac:spMk id="7" creationId="{5AAC0708-5F66-1F70-E0E6-860618FFCC1D}"/>
          </ac:spMkLst>
        </pc:spChg>
        <pc:spChg chg="mod">
          <ac:chgData name="GuanYu Chen" userId="85769499-2cb3-4f68-bd56-7a6b33581bcd" providerId="ADAL" clId="{4B33398B-7A0F-9548-AE9E-EAFF9022A7B4}" dt="2024-05-15T20:54:15.871" v="781"/>
          <ac:spMkLst>
            <pc:docMk/>
            <pc:sldMk cId="87148451" sldId="289"/>
            <ac:spMk id="9" creationId="{A77672D1-B431-D1B4-C7FC-361C8E308649}"/>
          </ac:spMkLst>
        </pc:spChg>
        <pc:spChg chg="add del mod">
          <ac:chgData name="GuanYu Chen" userId="85769499-2cb3-4f68-bd56-7a6b33581bcd" providerId="ADAL" clId="{4B33398B-7A0F-9548-AE9E-EAFF9022A7B4}" dt="2024-05-15T20:56:25.571" v="834" actId="478"/>
          <ac:spMkLst>
            <pc:docMk/>
            <pc:sldMk cId="87148451" sldId="289"/>
            <ac:spMk id="10" creationId="{07D614B8-7268-BF7F-3EB5-85DF041AADDC}"/>
          </ac:spMkLst>
        </pc:spChg>
        <pc:spChg chg="add mod">
          <ac:chgData name="GuanYu Chen" userId="85769499-2cb3-4f68-bd56-7a6b33581bcd" providerId="ADAL" clId="{4B33398B-7A0F-9548-AE9E-EAFF9022A7B4}" dt="2024-05-15T20:56:31.534" v="840" actId="20577"/>
          <ac:spMkLst>
            <pc:docMk/>
            <pc:sldMk cId="87148451" sldId="289"/>
            <ac:spMk id="11" creationId="{F3D31764-E9C6-DDAC-987F-CD43B47A9658}"/>
          </ac:spMkLst>
        </pc:spChg>
        <pc:spChg chg="add mod">
          <ac:chgData name="GuanYu Chen" userId="85769499-2cb3-4f68-bd56-7a6b33581bcd" providerId="ADAL" clId="{4B33398B-7A0F-9548-AE9E-EAFF9022A7B4}" dt="2024-05-15T20:57:19.934" v="847" actId="20577"/>
          <ac:spMkLst>
            <pc:docMk/>
            <pc:sldMk cId="87148451" sldId="289"/>
            <ac:spMk id="12" creationId="{1CC77E65-DB75-CCCF-4A24-7EE762692601}"/>
          </ac:spMkLst>
        </pc:spChg>
        <pc:spChg chg="del">
          <ac:chgData name="GuanYu Chen" userId="85769499-2cb3-4f68-bd56-7a6b33581bcd" providerId="ADAL" clId="{4B33398B-7A0F-9548-AE9E-EAFF9022A7B4}" dt="2024-05-15T20:54:00.058" v="777"/>
          <ac:spMkLst>
            <pc:docMk/>
            <pc:sldMk cId="87148451" sldId="289"/>
            <ac:spMk id="28" creationId="{86FF76B9-219D-4469-AF87-0236D29032F1}"/>
          </ac:spMkLst>
        </pc:spChg>
        <pc:spChg chg="del">
          <ac:chgData name="GuanYu Chen" userId="85769499-2cb3-4f68-bd56-7a6b33581bcd" providerId="ADAL" clId="{4B33398B-7A0F-9548-AE9E-EAFF9022A7B4}" dt="2024-05-15T20:54:00.058" v="777"/>
          <ac:spMkLst>
            <pc:docMk/>
            <pc:sldMk cId="87148451" sldId="289"/>
            <ac:spMk id="34" creationId="{2E80C965-DB6D-4F81-9E9E-B027384D0BD6}"/>
          </ac:spMkLst>
        </pc:spChg>
        <pc:spChg chg="del">
          <ac:chgData name="GuanYu Chen" userId="85769499-2cb3-4f68-bd56-7a6b33581bcd" providerId="ADAL" clId="{4B33398B-7A0F-9548-AE9E-EAFF9022A7B4}" dt="2024-05-15T20:54:00.058" v="777"/>
          <ac:spMkLst>
            <pc:docMk/>
            <pc:sldMk cId="87148451" sldId="289"/>
            <ac:spMk id="36" creationId="{633C5E46-DAC5-4661-9C87-22B08E2A512F}"/>
          </ac:spMkLst>
        </pc:spChg>
        <pc:grpChg chg="mod">
          <ac:chgData name="GuanYu Chen" userId="85769499-2cb3-4f68-bd56-7a6b33581bcd" providerId="ADAL" clId="{4B33398B-7A0F-9548-AE9E-EAFF9022A7B4}" dt="2024-05-15T20:54:27.724" v="787" actId="1076"/>
          <ac:grpSpMkLst>
            <pc:docMk/>
            <pc:sldMk cId="87148451" sldId="289"/>
            <ac:grpSpMk id="2" creationId="{49459D6F-782E-BE28-2E1A-2927929314D3}"/>
          </ac:grpSpMkLst>
        </pc:grpChg>
        <pc:grpChg chg="del">
          <ac:chgData name="GuanYu Chen" userId="85769499-2cb3-4f68-bd56-7a6b33581bcd" providerId="ADAL" clId="{4B33398B-7A0F-9548-AE9E-EAFF9022A7B4}" dt="2024-05-15T20:54:02.104" v="778" actId="478"/>
          <ac:grpSpMkLst>
            <pc:docMk/>
            <pc:sldMk cId="87148451" sldId="289"/>
            <ac:grpSpMk id="3" creationId="{A7CC4025-54AF-0AED-63CD-D0B83FE70E03}"/>
          </ac:grpSpMkLst>
        </pc:grpChg>
        <pc:grpChg chg="del">
          <ac:chgData name="GuanYu Chen" userId="85769499-2cb3-4f68-bd56-7a6b33581bcd" providerId="ADAL" clId="{4B33398B-7A0F-9548-AE9E-EAFF9022A7B4}" dt="2024-05-15T20:54:02.104" v="778" actId="478"/>
          <ac:grpSpMkLst>
            <pc:docMk/>
            <pc:sldMk cId="87148451" sldId="289"/>
            <ac:grpSpMk id="4" creationId="{A6F65B16-33F2-AFD8-F6C5-84E50B2069B7}"/>
          </ac:grpSpMkLst>
        </pc:grpChg>
        <pc:grpChg chg="del">
          <ac:chgData name="GuanYu Chen" userId="85769499-2cb3-4f68-bd56-7a6b33581bcd" providerId="ADAL" clId="{4B33398B-7A0F-9548-AE9E-EAFF9022A7B4}" dt="2024-05-15T20:54:02.104" v="778" actId="478"/>
          <ac:grpSpMkLst>
            <pc:docMk/>
            <pc:sldMk cId="87148451" sldId="289"/>
            <ac:grpSpMk id="5" creationId="{6C6C466E-9E6D-E2C1-D25C-11EC26473199}"/>
          </ac:grpSpMkLst>
        </pc:grpChg>
        <pc:grpChg chg="add mod">
          <ac:chgData name="GuanYu Chen" userId="85769499-2cb3-4f68-bd56-7a6b33581bcd" providerId="ADAL" clId="{4B33398B-7A0F-9548-AE9E-EAFF9022A7B4}" dt="2024-05-15T20:54:23.132" v="785" actId="1076"/>
          <ac:grpSpMkLst>
            <pc:docMk/>
            <pc:sldMk cId="87148451" sldId="289"/>
            <ac:grpSpMk id="6" creationId="{B95767E0-B04A-AE10-FC32-B9712FD0DB40}"/>
          </ac:grpSpMkLst>
        </pc:grpChg>
        <pc:grpChg chg="del">
          <ac:chgData name="GuanYu Chen" userId="85769499-2cb3-4f68-bd56-7a6b33581bcd" providerId="ADAL" clId="{4B33398B-7A0F-9548-AE9E-EAFF9022A7B4}" dt="2024-05-15T20:54:00.058" v="777"/>
          <ac:grpSpMkLst>
            <pc:docMk/>
            <pc:sldMk cId="87148451" sldId="289"/>
            <ac:grpSpMk id="30" creationId="{DB88BD78-87E1-424D-B479-C37D8E41B12E}"/>
          </ac:grpSpMkLst>
        </pc:grpChg>
      </pc:sldChg>
      <pc:sldChg chg="addSp delSp modSp add mod">
        <pc:chgData name="GuanYu Chen" userId="85769499-2cb3-4f68-bd56-7a6b33581bcd" providerId="ADAL" clId="{4B33398B-7A0F-9548-AE9E-EAFF9022A7B4}" dt="2024-05-15T20:59:03.263" v="868" actId="20577"/>
        <pc:sldMkLst>
          <pc:docMk/>
          <pc:sldMk cId="480378129" sldId="290"/>
        </pc:sldMkLst>
        <pc:spChg chg="mod">
          <ac:chgData name="GuanYu Chen" userId="85769499-2cb3-4f68-bd56-7a6b33581bcd" providerId="ADAL" clId="{4B33398B-7A0F-9548-AE9E-EAFF9022A7B4}" dt="2024-05-15T20:57:56.650" v="863" actId="20577"/>
          <ac:spMkLst>
            <pc:docMk/>
            <pc:sldMk cId="480378129" sldId="290"/>
            <ac:spMk id="11" creationId="{F3D31764-E9C6-DDAC-987F-CD43B47A9658}"/>
          </ac:spMkLst>
        </pc:spChg>
        <pc:spChg chg="mod">
          <ac:chgData name="GuanYu Chen" userId="85769499-2cb3-4f68-bd56-7a6b33581bcd" providerId="ADAL" clId="{4B33398B-7A0F-9548-AE9E-EAFF9022A7B4}" dt="2024-05-15T20:59:03.263" v="868" actId="20577"/>
          <ac:spMkLst>
            <pc:docMk/>
            <pc:sldMk cId="480378129" sldId="290"/>
            <ac:spMk id="12" creationId="{1CC77E65-DB75-CCCF-4A24-7EE762692601}"/>
          </ac:spMkLst>
        </pc:spChg>
        <pc:grpChg chg="del">
          <ac:chgData name="GuanYu Chen" userId="85769499-2cb3-4f68-bd56-7a6b33581bcd" providerId="ADAL" clId="{4B33398B-7A0F-9548-AE9E-EAFF9022A7B4}" dt="2024-05-15T20:57:50.536" v="857" actId="478"/>
          <ac:grpSpMkLst>
            <pc:docMk/>
            <pc:sldMk cId="480378129" sldId="290"/>
            <ac:grpSpMk id="2" creationId="{49459D6F-782E-BE28-2E1A-2927929314D3}"/>
          </ac:grpSpMkLst>
        </pc:grpChg>
        <pc:grpChg chg="add del mod">
          <ac:chgData name="GuanYu Chen" userId="85769499-2cb3-4f68-bd56-7a6b33581bcd" providerId="ADAL" clId="{4B33398B-7A0F-9548-AE9E-EAFF9022A7B4}" dt="2024-05-15T20:57:49.951" v="856" actId="21"/>
          <ac:grpSpMkLst>
            <pc:docMk/>
            <pc:sldMk cId="480378129" sldId="290"/>
            <ac:grpSpMk id="3" creationId="{DFBCE11A-14A0-BEC5-D769-190931D52AAF}"/>
          </ac:grpSpMkLst>
        </pc:grpChg>
        <pc:grpChg chg="add mod">
          <ac:chgData name="GuanYu Chen" userId="85769499-2cb3-4f68-bd56-7a6b33581bcd" providerId="ADAL" clId="{4B33398B-7A0F-9548-AE9E-EAFF9022A7B4}" dt="2024-05-15T20:57:50.769" v="858"/>
          <ac:grpSpMkLst>
            <pc:docMk/>
            <pc:sldMk cId="480378129" sldId="290"/>
            <ac:grpSpMk id="10" creationId="{71A2E2DF-56F3-E1F6-AAD7-CF909B764B17}"/>
          </ac:grpSpMkLst>
        </pc:grpChg>
        <pc:picChg chg="mod">
          <ac:chgData name="GuanYu Chen" userId="85769499-2cb3-4f68-bd56-7a6b33581bcd" providerId="ADAL" clId="{4B33398B-7A0F-9548-AE9E-EAFF9022A7B4}" dt="2024-05-15T20:57:31.843" v="849"/>
          <ac:picMkLst>
            <pc:docMk/>
            <pc:sldMk cId="480378129" sldId="290"/>
            <ac:picMk id="4" creationId="{21E8FA5B-3B88-7E6F-6725-C6CD46F3C33E}"/>
          </ac:picMkLst>
        </pc:picChg>
        <pc:picChg chg="mod">
          <ac:chgData name="GuanYu Chen" userId="85769499-2cb3-4f68-bd56-7a6b33581bcd" providerId="ADAL" clId="{4B33398B-7A0F-9548-AE9E-EAFF9022A7B4}" dt="2024-05-15T20:57:31.843" v="849"/>
          <ac:picMkLst>
            <pc:docMk/>
            <pc:sldMk cId="480378129" sldId="290"/>
            <ac:picMk id="5" creationId="{3CB07191-7BC3-191E-771D-C1124B9F2759}"/>
          </ac:picMkLst>
        </pc:picChg>
        <pc:picChg chg="mod">
          <ac:chgData name="GuanYu Chen" userId="85769499-2cb3-4f68-bd56-7a6b33581bcd" providerId="ADAL" clId="{4B33398B-7A0F-9548-AE9E-EAFF9022A7B4}" dt="2024-05-15T20:57:50.769" v="858"/>
          <ac:picMkLst>
            <pc:docMk/>
            <pc:sldMk cId="480378129" sldId="290"/>
            <ac:picMk id="13" creationId="{B017A3F5-AA53-9533-36D0-A47FBD8354DB}"/>
          </ac:picMkLst>
        </pc:picChg>
        <pc:picChg chg="mod">
          <ac:chgData name="GuanYu Chen" userId="85769499-2cb3-4f68-bd56-7a6b33581bcd" providerId="ADAL" clId="{4B33398B-7A0F-9548-AE9E-EAFF9022A7B4}" dt="2024-05-15T20:57:50.769" v="858"/>
          <ac:picMkLst>
            <pc:docMk/>
            <pc:sldMk cId="480378129" sldId="290"/>
            <ac:picMk id="14" creationId="{9E39F116-A31A-3EB9-1B70-6482F54A812D}"/>
          </ac:picMkLst>
        </pc:picChg>
      </pc:sldChg>
      <pc:sldChg chg="addSp delSp modSp add mod">
        <pc:chgData name="GuanYu Chen" userId="85769499-2cb3-4f68-bd56-7a6b33581bcd" providerId="ADAL" clId="{4B33398B-7A0F-9548-AE9E-EAFF9022A7B4}" dt="2024-05-22T21:30:35.318" v="2059" actId="1076"/>
        <pc:sldMkLst>
          <pc:docMk/>
          <pc:sldMk cId="1959308658" sldId="291"/>
        </pc:sldMkLst>
        <pc:spChg chg="mod">
          <ac:chgData name="GuanYu Chen" userId="85769499-2cb3-4f68-bd56-7a6b33581bcd" providerId="ADAL" clId="{4B33398B-7A0F-9548-AE9E-EAFF9022A7B4}" dt="2024-05-15T20:59:42.072" v="888" actId="20577"/>
          <ac:spMkLst>
            <pc:docMk/>
            <pc:sldMk cId="1959308658" sldId="291"/>
            <ac:spMk id="11" creationId="{F3D31764-E9C6-DDAC-987F-CD43B47A9658}"/>
          </ac:spMkLst>
        </pc:spChg>
        <pc:spChg chg="mod">
          <ac:chgData name="GuanYu Chen" userId="85769499-2cb3-4f68-bd56-7a6b33581bcd" providerId="ADAL" clId="{4B33398B-7A0F-9548-AE9E-EAFF9022A7B4}" dt="2024-05-15T21:00:23.363" v="889"/>
          <ac:spMkLst>
            <pc:docMk/>
            <pc:sldMk cId="1959308658" sldId="291"/>
            <ac:spMk id="12" creationId="{1CC77E65-DB75-CCCF-4A24-7EE762692601}"/>
          </ac:spMkLst>
        </pc:spChg>
        <pc:grpChg chg="add del mod">
          <ac:chgData name="GuanYu Chen" userId="85769499-2cb3-4f68-bd56-7a6b33581bcd" providerId="ADAL" clId="{4B33398B-7A0F-9548-AE9E-EAFF9022A7B4}" dt="2024-05-15T20:59:27.154" v="876" actId="21"/>
          <ac:grpSpMkLst>
            <pc:docMk/>
            <pc:sldMk cId="1959308658" sldId="291"/>
            <ac:grpSpMk id="2" creationId="{842E5731-B327-EBC6-2DEA-467CBB6B3925}"/>
          </ac:grpSpMkLst>
        </pc:grpChg>
        <pc:grpChg chg="add mod">
          <ac:chgData name="GuanYu Chen" userId="85769499-2cb3-4f68-bd56-7a6b33581bcd" providerId="ADAL" clId="{4B33398B-7A0F-9548-AE9E-EAFF9022A7B4}" dt="2024-05-22T21:30:35.318" v="2059" actId="1076"/>
          <ac:grpSpMkLst>
            <pc:docMk/>
            <pc:sldMk cId="1959308658" sldId="291"/>
            <ac:grpSpMk id="5" creationId="{7ABAA5E4-D3C1-60C0-3C20-A12B3C91937E}"/>
          </ac:grpSpMkLst>
        </pc:grpChg>
        <pc:grpChg chg="del mod">
          <ac:chgData name="GuanYu Chen" userId="85769499-2cb3-4f68-bd56-7a6b33581bcd" providerId="ADAL" clId="{4B33398B-7A0F-9548-AE9E-EAFF9022A7B4}" dt="2024-05-15T20:59:27.757" v="878" actId="478"/>
          <ac:grpSpMkLst>
            <pc:docMk/>
            <pc:sldMk cId="1959308658" sldId="291"/>
            <ac:grpSpMk id="10" creationId="{71A2E2DF-56F3-E1F6-AAD7-CF909B764B17}"/>
          </ac:grpSpMkLst>
        </pc:grpChg>
        <pc:picChg chg="mod">
          <ac:chgData name="GuanYu Chen" userId="85769499-2cb3-4f68-bd56-7a6b33581bcd" providerId="ADAL" clId="{4B33398B-7A0F-9548-AE9E-EAFF9022A7B4}" dt="2024-05-15T20:59:09.743" v="870"/>
          <ac:picMkLst>
            <pc:docMk/>
            <pc:sldMk cId="1959308658" sldId="291"/>
            <ac:picMk id="3" creationId="{435CEF72-43C1-74B4-28DF-78AB42CB353C}"/>
          </ac:picMkLst>
        </pc:picChg>
        <pc:picChg chg="mod">
          <ac:chgData name="GuanYu Chen" userId="85769499-2cb3-4f68-bd56-7a6b33581bcd" providerId="ADAL" clId="{4B33398B-7A0F-9548-AE9E-EAFF9022A7B4}" dt="2024-05-15T20:59:09.743" v="870"/>
          <ac:picMkLst>
            <pc:docMk/>
            <pc:sldMk cId="1959308658" sldId="291"/>
            <ac:picMk id="4" creationId="{7EB0269F-3168-58F4-6CC3-699699B559C8}"/>
          </ac:picMkLst>
        </pc:picChg>
        <pc:picChg chg="mod">
          <ac:chgData name="GuanYu Chen" userId="85769499-2cb3-4f68-bd56-7a6b33581bcd" providerId="ADAL" clId="{4B33398B-7A0F-9548-AE9E-EAFF9022A7B4}" dt="2024-05-15T20:59:28.212" v="879"/>
          <ac:picMkLst>
            <pc:docMk/>
            <pc:sldMk cId="1959308658" sldId="291"/>
            <ac:picMk id="8" creationId="{8998E42D-2706-768B-6168-32ADDF4C5226}"/>
          </ac:picMkLst>
        </pc:picChg>
        <pc:picChg chg="mod">
          <ac:chgData name="GuanYu Chen" userId="85769499-2cb3-4f68-bd56-7a6b33581bcd" providerId="ADAL" clId="{4B33398B-7A0F-9548-AE9E-EAFF9022A7B4}" dt="2024-05-15T20:59:28.212" v="879"/>
          <ac:picMkLst>
            <pc:docMk/>
            <pc:sldMk cId="1959308658" sldId="291"/>
            <ac:picMk id="15" creationId="{565F3721-6F7B-2DCD-08DD-E41D0BE56F59}"/>
          </ac:picMkLst>
        </pc:picChg>
      </pc:sldChg>
      <pc:sldChg chg="addSp delSp modSp add mod">
        <pc:chgData name="GuanYu Chen" userId="85769499-2cb3-4f68-bd56-7a6b33581bcd" providerId="ADAL" clId="{4B33398B-7A0F-9548-AE9E-EAFF9022A7B4}" dt="2024-05-22T22:38:54.151" v="2197" actId="20577"/>
        <pc:sldMkLst>
          <pc:docMk/>
          <pc:sldMk cId="2623668794" sldId="292"/>
        </pc:sldMkLst>
        <pc:spChg chg="mod">
          <ac:chgData name="GuanYu Chen" userId="85769499-2cb3-4f68-bd56-7a6b33581bcd" providerId="ADAL" clId="{4B33398B-7A0F-9548-AE9E-EAFF9022A7B4}" dt="2024-05-15T21:00:50.373" v="909" actId="20577"/>
          <ac:spMkLst>
            <pc:docMk/>
            <pc:sldMk cId="2623668794" sldId="292"/>
            <ac:spMk id="11" creationId="{F3D31764-E9C6-DDAC-987F-CD43B47A9658}"/>
          </ac:spMkLst>
        </pc:spChg>
        <pc:spChg chg="mod">
          <ac:chgData name="GuanYu Chen" userId="85769499-2cb3-4f68-bd56-7a6b33581bcd" providerId="ADAL" clId="{4B33398B-7A0F-9548-AE9E-EAFF9022A7B4}" dt="2024-05-22T22:38:54.151" v="2197" actId="20577"/>
          <ac:spMkLst>
            <pc:docMk/>
            <pc:sldMk cId="2623668794" sldId="292"/>
            <ac:spMk id="12" creationId="{1CC77E65-DB75-CCCF-4A24-7EE762692601}"/>
          </ac:spMkLst>
        </pc:spChg>
        <pc:grpChg chg="add del mod">
          <ac:chgData name="GuanYu Chen" userId="85769499-2cb3-4f68-bd56-7a6b33581bcd" providerId="ADAL" clId="{4B33398B-7A0F-9548-AE9E-EAFF9022A7B4}" dt="2024-05-15T21:00:40.515" v="897" actId="21"/>
          <ac:grpSpMkLst>
            <pc:docMk/>
            <pc:sldMk cId="2623668794" sldId="292"/>
            <ac:grpSpMk id="2" creationId="{A56388CE-7892-8748-C943-BF2F1F28AC8B}"/>
          </ac:grpSpMkLst>
        </pc:grpChg>
        <pc:grpChg chg="del mod">
          <ac:chgData name="GuanYu Chen" userId="85769499-2cb3-4f68-bd56-7a6b33581bcd" providerId="ADAL" clId="{4B33398B-7A0F-9548-AE9E-EAFF9022A7B4}" dt="2024-05-15T21:00:41.015" v="899" actId="478"/>
          <ac:grpSpMkLst>
            <pc:docMk/>
            <pc:sldMk cId="2623668794" sldId="292"/>
            <ac:grpSpMk id="5" creationId="{7ABAA5E4-D3C1-60C0-3C20-A12B3C91937E}"/>
          </ac:grpSpMkLst>
        </pc:grpChg>
        <pc:grpChg chg="add mod">
          <ac:chgData name="GuanYu Chen" userId="85769499-2cb3-4f68-bd56-7a6b33581bcd" providerId="ADAL" clId="{4B33398B-7A0F-9548-AE9E-EAFF9022A7B4}" dt="2024-05-15T21:00:41.471" v="900"/>
          <ac:grpSpMkLst>
            <pc:docMk/>
            <pc:sldMk cId="2623668794" sldId="292"/>
            <ac:grpSpMk id="10" creationId="{8EC98292-E154-626D-BA29-77D098367D76}"/>
          </ac:grpSpMkLst>
        </pc:grpChg>
        <pc:picChg chg="mod">
          <ac:chgData name="GuanYu Chen" userId="85769499-2cb3-4f68-bd56-7a6b33581bcd" providerId="ADAL" clId="{4B33398B-7A0F-9548-AE9E-EAFF9022A7B4}" dt="2024-05-15T21:00:30.760" v="892"/>
          <ac:picMkLst>
            <pc:docMk/>
            <pc:sldMk cId="2623668794" sldId="292"/>
            <ac:picMk id="3" creationId="{7F4FBFFA-1170-A78C-6B97-9C92602F4F22}"/>
          </ac:picMkLst>
        </pc:picChg>
        <pc:picChg chg="mod">
          <ac:chgData name="GuanYu Chen" userId="85769499-2cb3-4f68-bd56-7a6b33581bcd" providerId="ADAL" clId="{4B33398B-7A0F-9548-AE9E-EAFF9022A7B4}" dt="2024-05-15T21:00:30.760" v="892"/>
          <ac:picMkLst>
            <pc:docMk/>
            <pc:sldMk cId="2623668794" sldId="292"/>
            <ac:picMk id="4" creationId="{E28D68F5-DFC1-AD9C-94BE-6745F260C4A7}"/>
          </ac:picMkLst>
        </pc:picChg>
        <pc:picChg chg="mod">
          <ac:chgData name="GuanYu Chen" userId="85769499-2cb3-4f68-bd56-7a6b33581bcd" providerId="ADAL" clId="{4B33398B-7A0F-9548-AE9E-EAFF9022A7B4}" dt="2024-05-15T21:00:41.471" v="900"/>
          <ac:picMkLst>
            <pc:docMk/>
            <pc:sldMk cId="2623668794" sldId="292"/>
            <ac:picMk id="13" creationId="{EFE6FF66-08BC-8977-B480-7321AA0791F1}"/>
          </ac:picMkLst>
        </pc:picChg>
        <pc:picChg chg="mod">
          <ac:chgData name="GuanYu Chen" userId="85769499-2cb3-4f68-bd56-7a6b33581bcd" providerId="ADAL" clId="{4B33398B-7A0F-9548-AE9E-EAFF9022A7B4}" dt="2024-05-15T21:00:41.471" v="900"/>
          <ac:picMkLst>
            <pc:docMk/>
            <pc:sldMk cId="2623668794" sldId="292"/>
            <ac:picMk id="14" creationId="{72D19248-9329-5CE4-D250-EA1CD8A2E6F0}"/>
          </ac:picMkLst>
        </pc:picChg>
        <pc:picChg chg="add del mod">
          <ac:chgData name="GuanYu Chen" userId="85769499-2cb3-4f68-bd56-7a6b33581bcd" providerId="ADAL" clId="{4B33398B-7A0F-9548-AE9E-EAFF9022A7B4}" dt="2024-05-15T21:09:37.812" v="944" actId="21"/>
          <ac:picMkLst>
            <pc:docMk/>
            <pc:sldMk cId="2623668794" sldId="292"/>
            <ac:picMk id="16" creationId="{DDED2C17-6180-6D5F-E87A-AAAB04851B8B}"/>
          </ac:picMkLst>
        </pc:picChg>
      </pc:sldChg>
      <pc:sldChg chg="modSp add mod setBg">
        <pc:chgData name="GuanYu Chen" userId="85769499-2cb3-4f68-bd56-7a6b33581bcd" providerId="ADAL" clId="{4B33398B-7A0F-9548-AE9E-EAFF9022A7B4}" dt="2024-05-15T21:07:48.426" v="930" actId="20577"/>
        <pc:sldMkLst>
          <pc:docMk/>
          <pc:sldMk cId="1974905291" sldId="293"/>
        </pc:sldMkLst>
        <pc:spChg chg="mod">
          <ac:chgData name="GuanYu Chen" userId="85769499-2cb3-4f68-bd56-7a6b33581bcd" providerId="ADAL" clId="{4B33398B-7A0F-9548-AE9E-EAFF9022A7B4}" dt="2024-05-15T21:07:48.426" v="930" actId="20577"/>
          <ac:spMkLst>
            <pc:docMk/>
            <pc:sldMk cId="1974905291" sldId="293"/>
            <ac:spMk id="8" creationId="{2AE97D7E-313E-590E-5A50-D58E52410D8E}"/>
          </ac:spMkLst>
        </pc:spChg>
        <pc:spChg chg="mod">
          <ac:chgData name="GuanYu Chen" userId="85769499-2cb3-4f68-bd56-7a6b33581bcd" providerId="ADAL" clId="{4B33398B-7A0F-9548-AE9E-EAFF9022A7B4}" dt="2024-05-15T21:07:45.428" v="922" actId="20577"/>
          <ac:spMkLst>
            <pc:docMk/>
            <pc:sldMk cId="1974905291" sldId="293"/>
            <ac:spMk id="10" creationId="{00000000-0000-0000-0000-000000000000}"/>
          </ac:spMkLst>
        </pc:spChg>
      </pc:sldChg>
      <pc:sldChg chg="addSp delSp modSp add del mod">
        <pc:chgData name="GuanYu Chen" userId="85769499-2cb3-4f68-bd56-7a6b33581bcd" providerId="ADAL" clId="{4B33398B-7A0F-9548-AE9E-EAFF9022A7B4}" dt="2024-05-15T21:07:20.484" v="919" actId="2696"/>
        <pc:sldMkLst>
          <pc:docMk/>
          <pc:sldMk cId="2953446022" sldId="293"/>
        </pc:sldMkLst>
        <pc:spChg chg="mod">
          <ac:chgData name="GuanYu Chen" userId="85769499-2cb3-4f68-bd56-7a6b33581bcd" providerId="ADAL" clId="{4B33398B-7A0F-9548-AE9E-EAFF9022A7B4}" dt="2024-05-15T21:01:50.001" v="915"/>
          <ac:spMkLst>
            <pc:docMk/>
            <pc:sldMk cId="2953446022" sldId="293"/>
            <ac:spMk id="3" creationId="{62D30737-6489-7D8F-5361-A4BF0DB4017E}"/>
          </ac:spMkLst>
        </pc:spChg>
        <pc:spChg chg="mod">
          <ac:chgData name="GuanYu Chen" userId="85769499-2cb3-4f68-bd56-7a6b33581bcd" providerId="ADAL" clId="{4B33398B-7A0F-9548-AE9E-EAFF9022A7B4}" dt="2024-05-15T21:01:50.001" v="915"/>
          <ac:spMkLst>
            <pc:docMk/>
            <pc:sldMk cId="2953446022" sldId="293"/>
            <ac:spMk id="4" creationId="{C36E971E-2002-9ED3-055D-3CCDAA409925}"/>
          </ac:spMkLst>
        </pc:spChg>
        <pc:spChg chg="del">
          <ac:chgData name="GuanYu Chen" userId="85769499-2cb3-4f68-bd56-7a6b33581bcd" providerId="ADAL" clId="{4B33398B-7A0F-9548-AE9E-EAFF9022A7B4}" dt="2024-05-15T21:01:43.587" v="914" actId="478"/>
          <ac:spMkLst>
            <pc:docMk/>
            <pc:sldMk cId="2953446022" sldId="293"/>
            <ac:spMk id="11" creationId="{F3D31764-E9C6-DDAC-987F-CD43B47A9658}"/>
          </ac:spMkLst>
        </pc:spChg>
        <pc:spChg chg="del">
          <ac:chgData name="GuanYu Chen" userId="85769499-2cb3-4f68-bd56-7a6b33581bcd" providerId="ADAL" clId="{4B33398B-7A0F-9548-AE9E-EAFF9022A7B4}" dt="2024-05-15T21:01:43.587" v="914" actId="478"/>
          <ac:spMkLst>
            <pc:docMk/>
            <pc:sldMk cId="2953446022" sldId="293"/>
            <ac:spMk id="12" creationId="{1CC77E65-DB75-CCCF-4A24-7EE762692601}"/>
          </ac:spMkLst>
        </pc:spChg>
        <pc:grpChg chg="add del mod">
          <ac:chgData name="GuanYu Chen" userId="85769499-2cb3-4f68-bd56-7a6b33581bcd" providerId="ADAL" clId="{4B33398B-7A0F-9548-AE9E-EAFF9022A7B4}" dt="2024-05-15T21:01:51.381" v="916" actId="478"/>
          <ac:grpSpMkLst>
            <pc:docMk/>
            <pc:sldMk cId="2953446022" sldId="293"/>
            <ac:grpSpMk id="2" creationId="{059C485D-9E5F-FAA2-6107-17EF66323988}"/>
          </ac:grpSpMkLst>
        </pc:grpChg>
        <pc:grpChg chg="del">
          <ac:chgData name="GuanYu Chen" userId="85769499-2cb3-4f68-bd56-7a6b33581bcd" providerId="ADAL" clId="{4B33398B-7A0F-9548-AE9E-EAFF9022A7B4}" dt="2024-05-15T21:01:43.587" v="914" actId="478"/>
          <ac:grpSpMkLst>
            <pc:docMk/>
            <pc:sldMk cId="2953446022" sldId="293"/>
            <ac:grpSpMk id="6" creationId="{B95767E0-B04A-AE10-FC32-B9712FD0DB40}"/>
          </ac:grpSpMkLst>
        </pc:grpChg>
        <pc:grpChg chg="del">
          <ac:chgData name="GuanYu Chen" userId="85769499-2cb3-4f68-bd56-7a6b33581bcd" providerId="ADAL" clId="{4B33398B-7A0F-9548-AE9E-EAFF9022A7B4}" dt="2024-05-15T21:01:40.897" v="913" actId="478"/>
          <ac:grpSpMkLst>
            <pc:docMk/>
            <pc:sldMk cId="2953446022" sldId="293"/>
            <ac:grpSpMk id="10" creationId="{8EC98292-E154-626D-BA29-77D098367D76}"/>
          </ac:grpSpMkLst>
        </pc:grpChg>
      </pc:sldChg>
      <pc:sldChg chg="addSp delSp modSp add mod setBg">
        <pc:chgData name="GuanYu Chen" userId="85769499-2cb3-4f68-bd56-7a6b33581bcd" providerId="ADAL" clId="{4B33398B-7A0F-9548-AE9E-EAFF9022A7B4}" dt="2024-05-15T22:50:24.984" v="1992" actId="478"/>
        <pc:sldMkLst>
          <pc:docMk/>
          <pc:sldMk cId="2668300699" sldId="294"/>
        </pc:sldMkLst>
        <pc:spChg chg="del">
          <ac:chgData name="GuanYu Chen" userId="85769499-2cb3-4f68-bd56-7a6b33581bcd" providerId="ADAL" clId="{4B33398B-7A0F-9548-AE9E-EAFF9022A7B4}" dt="2024-05-15T21:09:28.765" v="938" actId="478"/>
          <ac:spMkLst>
            <pc:docMk/>
            <pc:sldMk cId="2668300699" sldId="294"/>
            <ac:spMk id="5" creationId="{2324880D-CE23-DFAC-2E1A-0989EEA6AF18}"/>
          </ac:spMkLst>
        </pc:spChg>
        <pc:spChg chg="del">
          <ac:chgData name="GuanYu Chen" userId="85769499-2cb3-4f68-bd56-7a6b33581bcd" providerId="ADAL" clId="{4B33398B-7A0F-9548-AE9E-EAFF9022A7B4}" dt="2024-05-15T21:09:28.765" v="938" actId="478"/>
          <ac:spMkLst>
            <pc:docMk/>
            <pc:sldMk cId="2668300699" sldId="294"/>
            <ac:spMk id="8" creationId="{00000000-0000-0000-0000-000000000000}"/>
          </ac:spMkLst>
        </pc:spChg>
        <pc:spChg chg="del">
          <ac:chgData name="GuanYu Chen" userId="85769499-2cb3-4f68-bd56-7a6b33581bcd" providerId="ADAL" clId="{4B33398B-7A0F-9548-AE9E-EAFF9022A7B4}" dt="2024-05-15T21:09:28.765" v="938" actId="478"/>
          <ac:spMkLst>
            <pc:docMk/>
            <pc:sldMk cId="2668300699" sldId="294"/>
            <ac:spMk id="9" creationId="{00000000-0000-0000-0000-000000000000}"/>
          </ac:spMkLst>
        </pc:spChg>
        <pc:spChg chg="add mod">
          <ac:chgData name="GuanYu Chen" userId="85769499-2cb3-4f68-bd56-7a6b33581bcd" providerId="ADAL" clId="{4B33398B-7A0F-9548-AE9E-EAFF9022A7B4}" dt="2024-05-15T21:15:17.349" v="1016" actId="1076"/>
          <ac:spMkLst>
            <pc:docMk/>
            <pc:sldMk cId="2668300699" sldId="294"/>
            <ac:spMk id="10" creationId="{D662CCDC-EF31-992C-E605-CA2CDB02E234}"/>
          </ac:spMkLst>
        </pc:spChg>
        <pc:spChg chg="del">
          <ac:chgData name="GuanYu Chen" userId="85769499-2cb3-4f68-bd56-7a6b33581bcd" providerId="ADAL" clId="{4B33398B-7A0F-9548-AE9E-EAFF9022A7B4}" dt="2024-05-15T21:09:28.765" v="938" actId="478"/>
          <ac:spMkLst>
            <pc:docMk/>
            <pc:sldMk cId="2668300699" sldId="294"/>
            <ac:spMk id="11" creationId="{00000000-0000-0000-0000-000000000000}"/>
          </ac:spMkLst>
        </pc:spChg>
        <pc:spChg chg="add mod">
          <ac:chgData name="GuanYu Chen" userId="85769499-2cb3-4f68-bd56-7a6b33581bcd" providerId="ADAL" clId="{4B33398B-7A0F-9548-AE9E-EAFF9022A7B4}" dt="2024-05-15T21:15:17.349" v="1016" actId="1076"/>
          <ac:spMkLst>
            <pc:docMk/>
            <pc:sldMk cId="2668300699" sldId="294"/>
            <ac:spMk id="12" creationId="{2FA349F4-4AA7-48B7-57C6-5968D6A8E6EA}"/>
          </ac:spMkLst>
        </pc:spChg>
        <pc:spChg chg="add del mod">
          <ac:chgData name="GuanYu Chen" userId="85769499-2cb3-4f68-bd56-7a6b33581bcd" providerId="ADAL" clId="{4B33398B-7A0F-9548-AE9E-EAFF9022A7B4}" dt="2024-05-15T22:50:24.984" v="1992" actId="478"/>
          <ac:spMkLst>
            <pc:docMk/>
            <pc:sldMk cId="2668300699" sldId="294"/>
            <ac:spMk id="13" creationId="{374D1687-A1BC-44DD-140B-7DB86FA814A8}"/>
          </ac:spMkLst>
        </pc:spChg>
        <pc:spChg chg="mod">
          <ac:chgData name="GuanYu Chen" userId="85769499-2cb3-4f68-bd56-7a6b33581bcd" providerId="ADAL" clId="{4B33398B-7A0F-9548-AE9E-EAFF9022A7B4}" dt="2024-05-15T21:15:10.541" v="1013" actId="20577"/>
          <ac:spMkLst>
            <pc:docMk/>
            <pc:sldMk cId="2668300699" sldId="294"/>
            <ac:spMk id="16" creationId="{3B5BA323-11A8-FB75-FD1E-7A6E66FFBB8B}"/>
          </ac:spMkLst>
        </pc:spChg>
        <pc:grpChg chg="del">
          <ac:chgData name="GuanYu Chen" userId="85769499-2cb3-4f68-bd56-7a6b33581bcd" providerId="ADAL" clId="{4B33398B-7A0F-9548-AE9E-EAFF9022A7B4}" dt="2024-05-15T21:09:28.765" v="938" actId="478"/>
          <ac:grpSpMkLst>
            <pc:docMk/>
            <pc:sldMk cId="2668300699" sldId="294"/>
            <ac:grpSpMk id="2" creationId="{00000000-0000-0000-0000-000000000000}"/>
          </ac:grpSpMkLst>
        </pc:grpChg>
        <pc:picChg chg="add del mod">
          <ac:chgData name="GuanYu Chen" userId="85769499-2cb3-4f68-bd56-7a6b33581bcd" providerId="ADAL" clId="{4B33398B-7A0F-9548-AE9E-EAFF9022A7B4}" dt="2024-05-15T21:09:33.054" v="941" actId="21"/>
          <ac:picMkLst>
            <pc:docMk/>
            <pc:sldMk cId="2668300699" sldId="294"/>
            <ac:picMk id="6" creationId="{2123DA4C-25C1-74B5-A874-925230B113CA}"/>
          </ac:picMkLst>
        </pc:picChg>
        <pc:picChg chg="add mod">
          <ac:chgData name="GuanYu Chen" userId="85769499-2cb3-4f68-bd56-7a6b33581bcd" providerId="ADAL" clId="{4B33398B-7A0F-9548-AE9E-EAFF9022A7B4}" dt="2024-05-15T21:15:17.349" v="1016" actId="1076"/>
          <ac:picMkLst>
            <pc:docMk/>
            <pc:sldMk cId="2668300699" sldId="294"/>
            <ac:picMk id="7" creationId="{31D7D7A1-09E6-2698-C7F1-C6992C3C1BED}"/>
          </ac:picMkLst>
        </pc:picChg>
      </pc:sldChg>
      <pc:sldChg chg="addSp delSp modSp add mod modNotesTx">
        <pc:chgData name="GuanYu Chen" userId="85769499-2cb3-4f68-bd56-7a6b33581bcd" providerId="ADAL" clId="{4B33398B-7A0F-9548-AE9E-EAFF9022A7B4}" dt="2024-05-22T21:44:00.008" v="2195" actId="20577"/>
        <pc:sldMkLst>
          <pc:docMk/>
          <pc:sldMk cId="3852422285" sldId="295"/>
        </pc:sldMkLst>
        <pc:spChg chg="add mod">
          <ac:chgData name="GuanYu Chen" userId="85769499-2cb3-4f68-bd56-7a6b33581bcd" providerId="ADAL" clId="{4B33398B-7A0F-9548-AE9E-EAFF9022A7B4}" dt="2024-05-15T21:18:25.213" v="1066" actId="14100"/>
          <ac:spMkLst>
            <pc:docMk/>
            <pc:sldMk cId="3852422285" sldId="295"/>
            <ac:spMk id="5" creationId="{E6AA3A4E-B0D7-5CF7-A0D0-0B8B262A6137}"/>
          </ac:spMkLst>
        </pc:spChg>
        <pc:spChg chg="add mod">
          <ac:chgData name="GuanYu Chen" userId="85769499-2cb3-4f68-bd56-7a6b33581bcd" providerId="ADAL" clId="{4B33398B-7A0F-9548-AE9E-EAFF9022A7B4}" dt="2024-05-15T21:25:29.422" v="1157" actId="20577"/>
          <ac:spMkLst>
            <pc:docMk/>
            <pc:sldMk cId="3852422285" sldId="295"/>
            <ac:spMk id="6" creationId="{08724EDC-EC64-6EA4-DF15-C8E5E559012C}"/>
          </ac:spMkLst>
        </pc:spChg>
        <pc:spChg chg="del mod">
          <ac:chgData name="GuanYu Chen" userId="85769499-2cb3-4f68-bd56-7a6b33581bcd" providerId="ADAL" clId="{4B33398B-7A0F-9548-AE9E-EAFF9022A7B4}" dt="2024-05-15T21:24:49.583" v="1143" actId="21"/>
          <ac:spMkLst>
            <pc:docMk/>
            <pc:sldMk cId="3852422285" sldId="295"/>
            <ac:spMk id="10" creationId="{D662CCDC-EF31-992C-E605-CA2CDB02E234}"/>
          </ac:spMkLst>
        </pc:spChg>
        <pc:spChg chg="del">
          <ac:chgData name="GuanYu Chen" userId="85769499-2cb3-4f68-bd56-7a6b33581bcd" providerId="ADAL" clId="{4B33398B-7A0F-9548-AE9E-EAFF9022A7B4}" dt="2024-05-15T21:17:56.885" v="1057" actId="478"/>
          <ac:spMkLst>
            <pc:docMk/>
            <pc:sldMk cId="3852422285" sldId="295"/>
            <ac:spMk id="12" creationId="{2FA349F4-4AA7-48B7-57C6-5968D6A8E6EA}"/>
          </ac:spMkLst>
        </pc:spChg>
        <pc:spChg chg="del">
          <ac:chgData name="GuanYu Chen" userId="85769499-2cb3-4f68-bd56-7a6b33581bcd" providerId="ADAL" clId="{4B33398B-7A0F-9548-AE9E-EAFF9022A7B4}" dt="2024-05-15T21:17:35.389" v="1048" actId="478"/>
          <ac:spMkLst>
            <pc:docMk/>
            <pc:sldMk cId="3852422285" sldId="295"/>
            <ac:spMk id="13" creationId="{374D1687-A1BC-44DD-140B-7DB86FA814A8}"/>
          </ac:spMkLst>
        </pc:spChg>
        <pc:picChg chg="add del mod">
          <ac:chgData name="GuanYu Chen" userId="85769499-2cb3-4f68-bd56-7a6b33581bcd" providerId="ADAL" clId="{4B33398B-7A0F-9548-AE9E-EAFF9022A7B4}" dt="2024-05-15T21:17:55.711" v="1056" actId="21"/>
          <ac:picMkLst>
            <pc:docMk/>
            <pc:sldMk cId="3852422285" sldId="295"/>
            <ac:picMk id="2" creationId="{8CF73D76-0C08-1E32-F761-0FC84AD4E327}"/>
          </ac:picMkLst>
        </pc:picChg>
        <pc:picChg chg="add mod">
          <ac:chgData name="GuanYu Chen" userId="85769499-2cb3-4f68-bd56-7a6b33581bcd" providerId="ADAL" clId="{4B33398B-7A0F-9548-AE9E-EAFF9022A7B4}" dt="2024-05-15T21:24:54.076" v="1145" actId="14100"/>
          <ac:picMkLst>
            <pc:docMk/>
            <pc:sldMk cId="3852422285" sldId="295"/>
            <ac:picMk id="3" creationId="{D2E05450-E6CD-46B1-0307-B11AE3C7B575}"/>
          </ac:picMkLst>
        </pc:picChg>
        <pc:picChg chg="del">
          <ac:chgData name="GuanYu Chen" userId="85769499-2cb3-4f68-bd56-7a6b33581bcd" providerId="ADAL" clId="{4B33398B-7A0F-9548-AE9E-EAFF9022A7B4}" dt="2024-05-15T21:17:54.552" v="1054" actId="478"/>
          <ac:picMkLst>
            <pc:docMk/>
            <pc:sldMk cId="3852422285" sldId="295"/>
            <ac:picMk id="7" creationId="{31D7D7A1-09E6-2698-C7F1-C6992C3C1BED}"/>
          </ac:picMkLst>
        </pc:picChg>
        <pc:picChg chg="add del mod">
          <ac:chgData name="GuanYu Chen" userId="85769499-2cb3-4f68-bd56-7a6b33581bcd" providerId="ADAL" clId="{4B33398B-7A0F-9548-AE9E-EAFF9022A7B4}" dt="2024-05-15T21:17:54" v="1053" actId="21"/>
          <ac:picMkLst>
            <pc:docMk/>
            <pc:sldMk cId="3852422285" sldId="295"/>
            <ac:picMk id="1026" creationId="{BF66E89D-982C-E249-DC6D-10B76300F301}"/>
          </ac:picMkLst>
        </pc:picChg>
      </pc:sldChg>
      <pc:sldChg chg="addSp delSp modSp add mod">
        <pc:chgData name="GuanYu Chen" userId="85769499-2cb3-4f68-bd56-7a6b33581bcd" providerId="ADAL" clId="{4B33398B-7A0F-9548-AE9E-EAFF9022A7B4}" dt="2024-05-15T21:28:43.333" v="1207" actId="20577"/>
        <pc:sldMkLst>
          <pc:docMk/>
          <pc:sldMk cId="2180275678" sldId="296"/>
        </pc:sldMkLst>
        <pc:spChg chg="add mod">
          <ac:chgData name="GuanYu Chen" userId="85769499-2cb3-4f68-bd56-7a6b33581bcd" providerId="ADAL" clId="{4B33398B-7A0F-9548-AE9E-EAFF9022A7B4}" dt="2024-05-15T21:28:43.333" v="1207" actId="20577"/>
          <ac:spMkLst>
            <pc:docMk/>
            <pc:sldMk cId="2180275678" sldId="296"/>
            <ac:spMk id="4" creationId="{1D15FCE2-8616-F70D-6530-3EDF21667141}"/>
          </ac:spMkLst>
        </pc:spChg>
        <pc:spChg chg="mod">
          <ac:chgData name="GuanYu Chen" userId="85769499-2cb3-4f68-bd56-7a6b33581bcd" providerId="ADAL" clId="{4B33398B-7A0F-9548-AE9E-EAFF9022A7B4}" dt="2024-05-15T21:19:53.494" v="1090" actId="20577"/>
          <ac:spMkLst>
            <pc:docMk/>
            <pc:sldMk cId="2180275678" sldId="296"/>
            <ac:spMk id="5" creationId="{E6AA3A4E-B0D7-5CF7-A0D0-0B8B262A6137}"/>
          </ac:spMkLst>
        </pc:spChg>
        <pc:spChg chg="del mod">
          <ac:chgData name="GuanYu Chen" userId="85769499-2cb3-4f68-bd56-7a6b33581bcd" providerId="ADAL" clId="{4B33398B-7A0F-9548-AE9E-EAFF9022A7B4}" dt="2024-05-15T21:25:36.184" v="1158" actId="478"/>
          <ac:spMkLst>
            <pc:docMk/>
            <pc:sldMk cId="2180275678" sldId="296"/>
            <ac:spMk id="10" creationId="{D662CCDC-EF31-992C-E605-CA2CDB02E234}"/>
          </ac:spMkLst>
        </pc:spChg>
        <pc:spChg chg="mod">
          <ac:chgData name="GuanYu Chen" userId="85769499-2cb3-4f68-bd56-7a6b33581bcd" providerId="ADAL" clId="{4B33398B-7A0F-9548-AE9E-EAFF9022A7B4}" dt="2024-05-15T21:18:54.015" v="1074" actId="20577"/>
          <ac:spMkLst>
            <pc:docMk/>
            <pc:sldMk cId="2180275678" sldId="296"/>
            <ac:spMk id="16" creationId="{3B5BA323-11A8-FB75-FD1E-7A6E66FFBB8B}"/>
          </ac:spMkLst>
        </pc:spChg>
        <pc:picChg chg="add mod">
          <ac:chgData name="GuanYu Chen" userId="85769499-2cb3-4f68-bd56-7a6b33581bcd" providerId="ADAL" clId="{4B33398B-7A0F-9548-AE9E-EAFF9022A7B4}" dt="2024-05-15T21:25:38.815" v="1160" actId="14100"/>
          <ac:picMkLst>
            <pc:docMk/>
            <pc:sldMk cId="2180275678" sldId="296"/>
            <ac:picMk id="2" creationId="{F2DC87D4-7687-84B6-3B22-D44CB3DB2590}"/>
          </ac:picMkLst>
        </pc:picChg>
        <pc:picChg chg="del">
          <ac:chgData name="GuanYu Chen" userId="85769499-2cb3-4f68-bd56-7a6b33581bcd" providerId="ADAL" clId="{4B33398B-7A0F-9548-AE9E-EAFF9022A7B4}" dt="2024-05-15T21:19:09.139" v="1079" actId="478"/>
          <ac:picMkLst>
            <pc:docMk/>
            <pc:sldMk cId="2180275678" sldId="296"/>
            <ac:picMk id="3" creationId="{D2E05450-E6CD-46B1-0307-B11AE3C7B575}"/>
          </ac:picMkLst>
        </pc:picChg>
        <pc:picChg chg="add del mod">
          <ac:chgData name="GuanYu Chen" userId="85769499-2cb3-4f68-bd56-7a6b33581bcd" providerId="ADAL" clId="{4B33398B-7A0F-9548-AE9E-EAFF9022A7B4}" dt="2024-05-15T21:19:08.614" v="1078" actId="21"/>
          <ac:picMkLst>
            <pc:docMk/>
            <pc:sldMk cId="2180275678" sldId="296"/>
            <ac:picMk id="2050" creationId="{A91B7C50-F323-633A-449F-11271D2C1D14}"/>
          </ac:picMkLst>
        </pc:picChg>
      </pc:sldChg>
      <pc:sldChg chg="addSp delSp modSp add mod modNotesTx">
        <pc:chgData name="GuanYu Chen" userId="85769499-2cb3-4f68-bd56-7a6b33581bcd" providerId="ADAL" clId="{4B33398B-7A0F-9548-AE9E-EAFF9022A7B4}" dt="2024-05-15T22:51:22.975" v="1993" actId="478"/>
        <pc:sldMkLst>
          <pc:docMk/>
          <pc:sldMk cId="4061042675" sldId="297"/>
        </pc:sldMkLst>
        <pc:spChg chg="add mod">
          <ac:chgData name="GuanYu Chen" userId="85769499-2cb3-4f68-bd56-7a6b33581bcd" providerId="ADAL" clId="{4B33398B-7A0F-9548-AE9E-EAFF9022A7B4}" dt="2024-05-15T21:46:25.439" v="1272" actId="14100"/>
          <ac:spMkLst>
            <pc:docMk/>
            <pc:sldMk cId="4061042675" sldId="297"/>
            <ac:spMk id="4" creationId="{F4C7F9FF-66A3-1ABB-4470-A5927B2EE124}"/>
          </ac:spMkLst>
        </pc:spChg>
        <pc:spChg chg="del">
          <ac:chgData name="GuanYu Chen" userId="85769499-2cb3-4f68-bd56-7a6b33581bcd" providerId="ADAL" clId="{4B33398B-7A0F-9548-AE9E-EAFF9022A7B4}" dt="2024-05-15T21:31:51.215" v="1213" actId="478"/>
          <ac:spMkLst>
            <pc:docMk/>
            <pc:sldMk cId="4061042675" sldId="297"/>
            <ac:spMk id="5" creationId="{E6AA3A4E-B0D7-5CF7-A0D0-0B8B262A6137}"/>
          </ac:spMkLst>
        </pc:spChg>
        <pc:spChg chg="add del mod">
          <ac:chgData name="GuanYu Chen" userId="85769499-2cb3-4f68-bd56-7a6b33581bcd" providerId="ADAL" clId="{4B33398B-7A0F-9548-AE9E-EAFF9022A7B4}" dt="2024-05-15T22:51:22.975" v="1993" actId="478"/>
          <ac:spMkLst>
            <pc:docMk/>
            <pc:sldMk cId="4061042675" sldId="297"/>
            <ac:spMk id="6" creationId="{77EDEC3A-3DDB-8D0D-4E8E-BBC8CF982259}"/>
          </ac:spMkLst>
        </pc:spChg>
        <pc:spChg chg="del mod">
          <ac:chgData name="GuanYu Chen" userId="85769499-2cb3-4f68-bd56-7a6b33581bcd" providerId="ADAL" clId="{4B33398B-7A0F-9548-AE9E-EAFF9022A7B4}" dt="2024-05-15T21:36:03.752" v="1246" actId="21"/>
          <ac:spMkLst>
            <pc:docMk/>
            <pc:sldMk cId="4061042675" sldId="297"/>
            <ac:spMk id="10" creationId="{D662CCDC-EF31-992C-E605-CA2CDB02E234}"/>
          </ac:spMkLst>
        </pc:spChg>
        <pc:spChg chg="mod">
          <ac:chgData name="GuanYu Chen" userId="85769499-2cb3-4f68-bd56-7a6b33581bcd" providerId="ADAL" clId="{4B33398B-7A0F-9548-AE9E-EAFF9022A7B4}" dt="2024-05-15T21:20:34.150" v="1123" actId="14100"/>
          <ac:spMkLst>
            <pc:docMk/>
            <pc:sldMk cId="4061042675" sldId="297"/>
            <ac:spMk id="16" creationId="{3B5BA323-11A8-FB75-FD1E-7A6E66FFBB8B}"/>
          </ac:spMkLst>
        </pc:spChg>
        <pc:picChg chg="del">
          <ac:chgData name="GuanYu Chen" userId="85769499-2cb3-4f68-bd56-7a6b33581bcd" providerId="ADAL" clId="{4B33398B-7A0F-9548-AE9E-EAFF9022A7B4}" dt="2024-05-15T21:31:51.215" v="1213" actId="478"/>
          <ac:picMkLst>
            <pc:docMk/>
            <pc:sldMk cId="4061042675" sldId="297"/>
            <ac:picMk id="2" creationId="{F2DC87D4-7687-84B6-3B22-D44CB3DB2590}"/>
          </ac:picMkLst>
        </pc:picChg>
        <pc:picChg chg="add mod">
          <ac:chgData name="GuanYu Chen" userId="85769499-2cb3-4f68-bd56-7a6b33581bcd" providerId="ADAL" clId="{4B33398B-7A0F-9548-AE9E-EAFF9022A7B4}" dt="2024-05-15T21:36:06.353" v="1248" actId="14100"/>
          <ac:picMkLst>
            <pc:docMk/>
            <pc:sldMk cId="4061042675" sldId="297"/>
            <ac:picMk id="3" creationId="{89113E3A-E290-8751-77C5-BFAAE6AC0CEF}"/>
          </ac:picMkLst>
        </pc:picChg>
        <pc:picChg chg="add del mod">
          <ac:chgData name="GuanYu Chen" userId="85769499-2cb3-4f68-bd56-7a6b33581bcd" providerId="ADAL" clId="{4B33398B-7A0F-9548-AE9E-EAFF9022A7B4}" dt="2024-05-15T21:31:49.613" v="1212" actId="21"/>
          <ac:picMkLst>
            <pc:docMk/>
            <pc:sldMk cId="4061042675" sldId="297"/>
            <ac:picMk id="3074" creationId="{5A0B41A8-44ED-EED9-400E-638DE3CFD1B3}"/>
          </ac:picMkLst>
        </pc:picChg>
        <pc:picChg chg="add del">
          <ac:chgData name="GuanYu Chen" userId="85769499-2cb3-4f68-bd56-7a6b33581bcd" providerId="ADAL" clId="{4B33398B-7A0F-9548-AE9E-EAFF9022A7B4}" dt="2024-05-15T21:32:12.365" v="1217" actId="478"/>
          <ac:picMkLst>
            <pc:docMk/>
            <pc:sldMk cId="4061042675" sldId="297"/>
            <ac:picMk id="3076" creationId="{3C5F0972-2166-7875-7870-BD44EB86E236}"/>
          </ac:picMkLst>
        </pc:picChg>
      </pc:sldChg>
      <pc:sldChg chg="addSp delSp modSp add mod">
        <pc:chgData name="GuanYu Chen" userId="85769499-2cb3-4f68-bd56-7a6b33581bcd" providerId="ADAL" clId="{4B33398B-7A0F-9548-AE9E-EAFF9022A7B4}" dt="2024-05-15T22:52:53.113" v="2025" actId="20577"/>
        <pc:sldMkLst>
          <pc:docMk/>
          <pc:sldMk cId="2871669810" sldId="298"/>
        </pc:sldMkLst>
        <pc:spChg chg="add del">
          <ac:chgData name="GuanYu Chen" userId="85769499-2cb3-4f68-bd56-7a6b33581bcd" providerId="ADAL" clId="{4B33398B-7A0F-9548-AE9E-EAFF9022A7B4}" dt="2024-05-15T21:43:23.442" v="1258" actId="478"/>
          <ac:spMkLst>
            <pc:docMk/>
            <pc:sldMk cId="2871669810" sldId="298"/>
            <ac:spMk id="5" creationId="{19611C74-D9EF-6EBC-B341-ED48BE2A6409}"/>
          </ac:spMkLst>
        </pc:spChg>
        <pc:spChg chg="add mod">
          <ac:chgData name="GuanYu Chen" userId="85769499-2cb3-4f68-bd56-7a6b33581bcd" providerId="ADAL" clId="{4B33398B-7A0F-9548-AE9E-EAFF9022A7B4}" dt="2024-05-15T21:43:31.591" v="1263" actId="20577"/>
          <ac:spMkLst>
            <pc:docMk/>
            <pc:sldMk cId="2871669810" sldId="298"/>
            <ac:spMk id="6" creationId="{EE2E1E60-CECC-8559-FE53-1576B0C87E1D}"/>
          </ac:spMkLst>
        </pc:spChg>
        <pc:spChg chg="add mod">
          <ac:chgData name="GuanYu Chen" userId="85769499-2cb3-4f68-bd56-7a6b33581bcd" providerId="ADAL" clId="{4B33398B-7A0F-9548-AE9E-EAFF9022A7B4}" dt="2024-05-15T21:46:38.215" v="1281" actId="20577"/>
          <ac:spMkLst>
            <pc:docMk/>
            <pc:sldMk cId="2871669810" sldId="298"/>
            <ac:spMk id="7" creationId="{79A8949E-BBC2-8857-92AE-2D60CDCBA6A1}"/>
          </ac:spMkLst>
        </pc:spChg>
        <pc:spChg chg="add mod">
          <ac:chgData name="GuanYu Chen" userId="85769499-2cb3-4f68-bd56-7a6b33581bcd" providerId="ADAL" clId="{4B33398B-7A0F-9548-AE9E-EAFF9022A7B4}" dt="2024-05-15T22:52:53.113" v="2025" actId="20577"/>
          <ac:spMkLst>
            <pc:docMk/>
            <pc:sldMk cId="2871669810" sldId="298"/>
            <ac:spMk id="8" creationId="{E67ADD79-18FD-7121-ED99-2B6327031D61}"/>
          </ac:spMkLst>
        </pc:spChg>
        <pc:spChg chg="del mod">
          <ac:chgData name="GuanYu Chen" userId="85769499-2cb3-4f68-bd56-7a6b33581bcd" providerId="ADAL" clId="{4B33398B-7A0F-9548-AE9E-EAFF9022A7B4}" dt="2024-05-15T21:45:58.600" v="1265" actId="21"/>
          <ac:spMkLst>
            <pc:docMk/>
            <pc:sldMk cId="2871669810" sldId="298"/>
            <ac:spMk id="10" creationId="{D662CCDC-EF31-992C-E605-CA2CDB02E234}"/>
          </ac:spMkLst>
        </pc:spChg>
        <pc:spChg chg="mod">
          <ac:chgData name="GuanYu Chen" userId="85769499-2cb3-4f68-bd56-7a6b33581bcd" providerId="ADAL" clId="{4B33398B-7A0F-9548-AE9E-EAFF9022A7B4}" dt="2024-05-15T21:32:37.333" v="1237" actId="14100"/>
          <ac:spMkLst>
            <pc:docMk/>
            <pc:sldMk cId="2871669810" sldId="298"/>
            <ac:spMk id="16" creationId="{3B5BA323-11A8-FB75-FD1E-7A6E66FFBB8B}"/>
          </ac:spMkLst>
        </pc:spChg>
        <pc:picChg chg="add mod">
          <ac:chgData name="GuanYu Chen" userId="85769499-2cb3-4f68-bd56-7a6b33581bcd" providerId="ADAL" clId="{4B33398B-7A0F-9548-AE9E-EAFF9022A7B4}" dt="2024-05-15T21:46:02.101" v="1267" actId="14100"/>
          <ac:picMkLst>
            <pc:docMk/>
            <pc:sldMk cId="2871669810" sldId="298"/>
            <ac:picMk id="2" creationId="{95E99180-941E-125F-4C6A-E07B9EA95D2A}"/>
          </ac:picMkLst>
        </pc:picChg>
        <pc:picChg chg="del">
          <ac:chgData name="GuanYu Chen" userId="85769499-2cb3-4f68-bd56-7a6b33581bcd" providerId="ADAL" clId="{4B33398B-7A0F-9548-AE9E-EAFF9022A7B4}" dt="2024-05-15T21:32:19.473" v="1221" actId="478"/>
          <ac:picMkLst>
            <pc:docMk/>
            <pc:sldMk cId="2871669810" sldId="298"/>
            <ac:picMk id="3" creationId="{89113E3A-E290-8751-77C5-BFAAE6AC0CEF}"/>
          </ac:picMkLst>
        </pc:picChg>
        <pc:picChg chg="del mod">
          <ac:chgData name="GuanYu Chen" userId="85769499-2cb3-4f68-bd56-7a6b33581bcd" providerId="ADAL" clId="{4B33398B-7A0F-9548-AE9E-EAFF9022A7B4}" dt="2024-05-15T21:32:18.957" v="1220" actId="21"/>
          <ac:picMkLst>
            <pc:docMk/>
            <pc:sldMk cId="2871669810" sldId="298"/>
            <ac:picMk id="3076" creationId="{3C5F0972-2166-7875-7870-BD44EB86E236}"/>
          </ac:picMkLst>
        </pc:picChg>
      </pc:sldChg>
      <pc:sldChg chg="addSp delSp modSp add mod">
        <pc:chgData name="GuanYu Chen" userId="85769499-2cb3-4f68-bd56-7a6b33581bcd" providerId="ADAL" clId="{4B33398B-7A0F-9548-AE9E-EAFF9022A7B4}" dt="2024-05-15T22:53:38.846" v="2031" actId="20577"/>
        <pc:sldMkLst>
          <pc:docMk/>
          <pc:sldMk cId="628228504" sldId="299"/>
        </pc:sldMkLst>
        <pc:spChg chg="add del mod">
          <ac:chgData name="GuanYu Chen" userId="85769499-2cb3-4f68-bd56-7a6b33581bcd" providerId="ADAL" clId="{4B33398B-7A0F-9548-AE9E-EAFF9022A7B4}" dt="2024-05-15T22:00:33.687" v="1365" actId="478"/>
          <ac:spMkLst>
            <pc:docMk/>
            <pc:sldMk cId="628228504" sldId="299"/>
            <ac:spMk id="4" creationId="{9B9BA76A-FC76-2C4D-630F-6EBB1A488520}"/>
          </ac:spMkLst>
        </pc:spChg>
        <pc:spChg chg="add mod">
          <ac:chgData name="GuanYu Chen" userId="85769499-2cb3-4f68-bd56-7a6b33581bcd" providerId="ADAL" clId="{4B33398B-7A0F-9548-AE9E-EAFF9022A7B4}" dt="2024-05-15T22:53:38.846" v="2031" actId="20577"/>
          <ac:spMkLst>
            <pc:docMk/>
            <pc:sldMk cId="628228504" sldId="299"/>
            <ac:spMk id="5" creationId="{B76DF39B-671A-975D-172B-6E3A9094DE09}"/>
          </ac:spMkLst>
        </pc:spChg>
        <pc:spChg chg="del">
          <ac:chgData name="GuanYu Chen" userId="85769499-2cb3-4f68-bd56-7a6b33581bcd" providerId="ADAL" clId="{4B33398B-7A0F-9548-AE9E-EAFF9022A7B4}" dt="2024-05-15T21:59:44.157" v="1363" actId="478"/>
          <ac:spMkLst>
            <pc:docMk/>
            <pc:sldMk cId="628228504" sldId="299"/>
            <ac:spMk id="6" creationId="{EE2E1E60-CECC-8559-FE53-1576B0C87E1D}"/>
          </ac:spMkLst>
        </pc:spChg>
        <pc:spChg chg="mod">
          <ac:chgData name="GuanYu Chen" userId="85769499-2cb3-4f68-bd56-7a6b33581bcd" providerId="ADAL" clId="{4B33398B-7A0F-9548-AE9E-EAFF9022A7B4}" dt="2024-05-15T21:59:35.104" v="1362" actId="13926"/>
          <ac:spMkLst>
            <pc:docMk/>
            <pc:sldMk cId="628228504" sldId="299"/>
            <ac:spMk id="7" creationId="{79A8949E-BBC2-8857-92AE-2D60CDCBA6A1}"/>
          </ac:spMkLst>
        </pc:spChg>
        <pc:spChg chg="mod">
          <ac:chgData name="GuanYu Chen" userId="85769499-2cb3-4f68-bd56-7a6b33581bcd" providerId="ADAL" clId="{4B33398B-7A0F-9548-AE9E-EAFF9022A7B4}" dt="2024-05-15T21:54:38.894" v="1318" actId="20577"/>
          <ac:spMkLst>
            <pc:docMk/>
            <pc:sldMk cId="628228504" sldId="299"/>
            <ac:spMk id="16" creationId="{3B5BA323-11A8-FB75-FD1E-7A6E66FFBB8B}"/>
          </ac:spMkLst>
        </pc:spChg>
        <pc:picChg chg="del">
          <ac:chgData name="GuanYu Chen" userId="85769499-2cb3-4f68-bd56-7a6b33581bcd" providerId="ADAL" clId="{4B33398B-7A0F-9548-AE9E-EAFF9022A7B4}" dt="2024-05-15T21:58:38.421" v="1323" actId="478"/>
          <ac:picMkLst>
            <pc:docMk/>
            <pc:sldMk cId="628228504" sldId="299"/>
            <ac:picMk id="2" creationId="{95E99180-941E-125F-4C6A-E07B9EA95D2A}"/>
          </ac:picMkLst>
        </pc:picChg>
        <pc:picChg chg="add mod">
          <ac:chgData name="GuanYu Chen" userId="85769499-2cb3-4f68-bd56-7a6b33581bcd" providerId="ADAL" clId="{4B33398B-7A0F-9548-AE9E-EAFF9022A7B4}" dt="2024-05-15T21:58:38.888" v="1324"/>
          <ac:picMkLst>
            <pc:docMk/>
            <pc:sldMk cId="628228504" sldId="299"/>
            <ac:picMk id="3" creationId="{DB3BDAA6-B448-D10E-B6EE-27D82095505C}"/>
          </ac:picMkLst>
        </pc:picChg>
        <pc:picChg chg="add del mod">
          <ac:chgData name="GuanYu Chen" userId="85769499-2cb3-4f68-bd56-7a6b33581bcd" providerId="ADAL" clId="{4B33398B-7A0F-9548-AE9E-EAFF9022A7B4}" dt="2024-05-15T21:58:37.885" v="1322" actId="21"/>
          <ac:picMkLst>
            <pc:docMk/>
            <pc:sldMk cId="628228504" sldId="299"/>
            <ac:picMk id="5122" creationId="{EC2C9EAA-A7F1-A0D4-A9BE-E4079DC0CE18}"/>
          </ac:picMkLst>
        </pc:picChg>
      </pc:sldChg>
      <pc:sldChg chg="addSp delSp modSp add mod">
        <pc:chgData name="GuanYu Chen" userId="85769499-2cb3-4f68-bd56-7a6b33581bcd" providerId="ADAL" clId="{4B33398B-7A0F-9548-AE9E-EAFF9022A7B4}" dt="2024-05-15T22:02:54.691" v="1483" actId="20577"/>
        <pc:sldMkLst>
          <pc:docMk/>
          <pc:sldMk cId="3660179664" sldId="300"/>
        </pc:sldMkLst>
        <pc:spChg chg="mod">
          <ac:chgData name="GuanYu Chen" userId="85769499-2cb3-4f68-bd56-7a6b33581bcd" providerId="ADAL" clId="{4B33398B-7A0F-9548-AE9E-EAFF9022A7B4}" dt="2024-05-15T22:02:25.439" v="1462"/>
          <ac:spMkLst>
            <pc:docMk/>
            <pc:sldMk cId="3660179664" sldId="300"/>
            <ac:spMk id="4" creationId="{EBDD50C7-56DC-E970-D45B-314376D962F9}"/>
          </ac:spMkLst>
        </pc:spChg>
        <pc:spChg chg="mod">
          <ac:chgData name="GuanYu Chen" userId="85769499-2cb3-4f68-bd56-7a6b33581bcd" providerId="ADAL" clId="{4B33398B-7A0F-9548-AE9E-EAFF9022A7B4}" dt="2024-05-15T22:02:25.439" v="1462"/>
          <ac:spMkLst>
            <pc:docMk/>
            <pc:sldMk cId="3660179664" sldId="300"/>
            <ac:spMk id="5" creationId="{E0E20F91-5C9D-463E-A554-CCF2E01CC8D4}"/>
          </ac:spMkLst>
        </pc:spChg>
        <pc:spChg chg="del">
          <ac:chgData name="GuanYu Chen" userId="85769499-2cb3-4f68-bd56-7a6b33581bcd" providerId="ADAL" clId="{4B33398B-7A0F-9548-AE9E-EAFF9022A7B4}" dt="2024-05-15T22:00:42.495" v="1379" actId="478"/>
          <ac:spMkLst>
            <pc:docMk/>
            <pc:sldMk cId="3660179664" sldId="300"/>
            <ac:spMk id="7" creationId="{79A8949E-BBC2-8857-92AE-2D60CDCBA6A1}"/>
          </ac:spMkLst>
        </pc:spChg>
        <pc:spChg chg="mod">
          <ac:chgData name="GuanYu Chen" userId="85769499-2cb3-4f68-bd56-7a6b33581bcd" providerId="ADAL" clId="{4B33398B-7A0F-9548-AE9E-EAFF9022A7B4}" dt="2024-05-15T22:02:25.439" v="1462"/>
          <ac:spMkLst>
            <pc:docMk/>
            <pc:sldMk cId="3660179664" sldId="300"/>
            <ac:spMk id="8" creationId="{E2133F3E-2B25-6037-5C3A-E25F858FAC03}"/>
          </ac:spMkLst>
        </pc:spChg>
        <pc:spChg chg="mod">
          <ac:chgData name="GuanYu Chen" userId="85769499-2cb3-4f68-bd56-7a6b33581bcd" providerId="ADAL" clId="{4B33398B-7A0F-9548-AE9E-EAFF9022A7B4}" dt="2024-05-15T22:02:25.439" v="1462"/>
          <ac:spMkLst>
            <pc:docMk/>
            <pc:sldMk cId="3660179664" sldId="300"/>
            <ac:spMk id="9" creationId="{C38A2121-1ECC-B1FE-A3C8-217A56A76B4A}"/>
          </ac:spMkLst>
        </pc:spChg>
        <pc:spChg chg="mod">
          <ac:chgData name="GuanYu Chen" userId="85769499-2cb3-4f68-bd56-7a6b33581bcd" providerId="ADAL" clId="{4B33398B-7A0F-9548-AE9E-EAFF9022A7B4}" dt="2024-05-15T22:02:25.439" v="1462"/>
          <ac:spMkLst>
            <pc:docMk/>
            <pc:sldMk cId="3660179664" sldId="300"/>
            <ac:spMk id="11" creationId="{DA96B712-83D3-EA07-605C-385C0BF04D6F}"/>
          </ac:spMkLst>
        </pc:spChg>
        <pc:spChg chg="mod">
          <ac:chgData name="GuanYu Chen" userId="85769499-2cb3-4f68-bd56-7a6b33581bcd" providerId="ADAL" clId="{4B33398B-7A0F-9548-AE9E-EAFF9022A7B4}" dt="2024-05-15T22:02:25.439" v="1462"/>
          <ac:spMkLst>
            <pc:docMk/>
            <pc:sldMk cId="3660179664" sldId="300"/>
            <ac:spMk id="12" creationId="{F8919CB9-7048-A07A-BE3C-711C68FE18D3}"/>
          </ac:spMkLst>
        </pc:spChg>
        <pc:spChg chg="add mod">
          <ac:chgData name="GuanYu Chen" userId="85769499-2cb3-4f68-bd56-7a6b33581bcd" providerId="ADAL" clId="{4B33398B-7A0F-9548-AE9E-EAFF9022A7B4}" dt="2024-05-15T22:02:36.537" v="1464" actId="164"/>
          <ac:spMkLst>
            <pc:docMk/>
            <pc:sldMk cId="3660179664" sldId="300"/>
            <ac:spMk id="13" creationId="{FB847B2D-37DA-29EE-E806-AC91EB08B742}"/>
          </ac:spMkLst>
        </pc:spChg>
        <pc:spChg chg="add mod">
          <ac:chgData name="GuanYu Chen" userId="85769499-2cb3-4f68-bd56-7a6b33581bcd" providerId="ADAL" clId="{4B33398B-7A0F-9548-AE9E-EAFF9022A7B4}" dt="2024-05-15T22:02:36.537" v="1464" actId="164"/>
          <ac:spMkLst>
            <pc:docMk/>
            <pc:sldMk cId="3660179664" sldId="300"/>
            <ac:spMk id="14" creationId="{7DAA1339-14E0-8CB5-7C41-F952CAD96B77}"/>
          </ac:spMkLst>
        </pc:spChg>
        <pc:spChg chg="add mod">
          <ac:chgData name="GuanYu Chen" userId="85769499-2cb3-4f68-bd56-7a6b33581bcd" providerId="ADAL" clId="{4B33398B-7A0F-9548-AE9E-EAFF9022A7B4}" dt="2024-05-15T22:02:46.698" v="1472" actId="20577"/>
          <ac:spMkLst>
            <pc:docMk/>
            <pc:sldMk cId="3660179664" sldId="300"/>
            <ac:spMk id="15" creationId="{8933BDF6-FD61-AB2C-87D9-ACDC25D155ED}"/>
          </ac:spMkLst>
        </pc:spChg>
        <pc:spChg chg="mod">
          <ac:chgData name="GuanYu Chen" userId="85769499-2cb3-4f68-bd56-7a6b33581bcd" providerId="ADAL" clId="{4B33398B-7A0F-9548-AE9E-EAFF9022A7B4}" dt="2024-05-15T22:02:54.691" v="1483" actId="20577"/>
          <ac:spMkLst>
            <pc:docMk/>
            <pc:sldMk cId="3660179664" sldId="300"/>
            <ac:spMk id="16" creationId="{3B5BA323-11A8-FB75-FD1E-7A6E66FFBB8B}"/>
          </ac:spMkLst>
        </pc:spChg>
        <pc:spChg chg="add mod">
          <ac:chgData name="GuanYu Chen" userId="85769499-2cb3-4f68-bd56-7a6b33581bcd" providerId="ADAL" clId="{4B33398B-7A0F-9548-AE9E-EAFF9022A7B4}" dt="2024-05-15T22:02:42.266" v="1471" actId="20577"/>
          <ac:spMkLst>
            <pc:docMk/>
            <pc:sldMk cId="3660179664" sldId="300"/>
            <ac:spMk id="17" creationId="{274D399E-064C-D46F-93C5-6F32AB057D13}"/>
          </ac:spMkLst>
        </pc:spChg>
        <pc:grpChg chg="add mod">
          <ac:chgData name="GuanYu Chen" userId="85769499-2cb3-4f68-bd56-7a6b33581bcd" providerId="ADAL" clId="{4B33398B-7A0F-9548-AE9E-EAFF9022A7B4}" dt="2024-05-15T22:02:36.537" v="1464" actId="164"/>
          <ac:grpSpMkLst>
            <pc:docMk/>
            <pc:sldMk cId="3660179664" sldId="300"/>
            <ac:grpSpMk id="2" creationId="{58EB87DE-8165-7307-3CE3-C68AC56C77E6}"/>
          </ac:grpSpMkLst>
        </pc:grpChg>
        <pc:grpChg chg="add mod">
          <ac:chgData name="GuanYu Chen" userId="85769499-2cb3-4f68-bd56-7a6b33581bcd" providerId="ADAL" clId="{4B33398B-7A0F-9548-AE9E-EAFF9022A7B4}" dt="2024-05-15T22:02:36.537" v="1464" actId="164"/>
          <ac:grpSpMkLst>
            <pc:docMk/>
            <pc:sldMk cId="3660179664" sldId="300"/>
            <ac:grpSpMk id="6" creationId="{D78D1990-904B-F953-ED04-3E99AE80DD21}"/>
          </ac:grpSpMkLst>
        </pc:grpChg>
        <pc:grpChg chg="add mod">
          <ac:chgData name="GuanYu Chen" userId="85769499-2cb3-4f68-bd56-7a6b33581bcd" providerId="ADAL" clId="{4B33398B-7A0F-9548-AE9E-EAFF9022A7B4}" dt="2024-05-15T22:02:36.537" v="1464" actId="164"/>
          <ac:grpSpMkLst>
            <pc:docMk/>
            <pc:sldMk cId="3660179664" sldId="300"/>
            <ac:grpSpMk id="10" creationId="{5DBD61AE-9856-40FD-C60E-A2B1A4F2F7C6}"/>
          </ac:grpSpMkLst>
        </pc:grpChg>
        <pc:grpChg chg="add mod">
          <ac:chgData name="GuanYu Chen" userId="85769499-2cb3-4f68-bd56-7a6b33581bcd" providerId="ADAL" clId="{4B33398B-7A0F-9548-AE9E-EAFF9022A7B4}" dt="2024-05-15T22:02:39.509" v="1465" actId="1076"/>
          <ac:grpSpMkLst>
            <pc:docMk/>
            <pc:sldMk cId="3660179664" sldId="300"/>
            <ac:grpSpMk id="18" creationId="{6EA80A8A-4126-D00F-74F2-D7E4ADB26D0F}"/>
          </ac:grpSpMkLst>
        </pc:grpChg>
        <pc:picChg chg="del">
          <ac:chgData name="GuanYu Chen" userId="85769499-2cb3-4f68-bd56-7a6b33581bcd" providerId="ADAL" clId="{4B33398B-7A0F-9548-AE9E-EAFF9022A7B4}" dt="2024-05-15T22:00:40.729" v="1378" actId="478"/>
          <ac:picMkLst>
            <pc:docMk/>
            <pc:sldMk cId="3660179664" sldId="300"/>
            <ac:picMk id="3" creationId="{DB3BDAA6-B448-D10E-B6EE-27D82095505C}"/>
          </ac:picMkLst>
        </pc:picChg>
      </pc:sldChg>
      <pc:sldChg chg="modSp add del mod">
        <pc:chgData name="GuanYu Chen" userId="85769499-2cb3-4f68-bd56-7a6b33581bcd" providerId="ADAL" clId="{4B33398B-7A0F-9548-AE9E-EAFF9022A7B4}" dt="2024-05-15T22:04:08.139" v="1499" actId="2696"/>
        <pc:sldMkLst>
          <pc:docMk/>
          <pc:sldMk cId="1308333583" sldId="301"/>
        </pc:sldMkLst>
        <pc:spChg chg="mod">
          <ac:chgData name="GuanYu Chen" userId="85769499-2cb3-4f68-bd56-7a6b33581bcd" providerId="ADAL" clId="{4B33398B-7A0F-9548-AE9E-EAFF9022A7B4}" dt="2024-05-15T22:03:01.396" v="1498" actId="20577"/>
          <ac:spMkLst>
            <pc:docMk/>
            <pc:sldMk cId="1308333583" sldId="301"/>
            <ac:spMk id="16" creationId="{3B5BA323-11A8-FB75-FD1E-7A6E66FFBB8B}"/>
          </ac:spMkLst>
        </pc:spChg>
      </pc:sldChg>
      <pc:sldChg chg="modSp add mod">
        <pc:chgData name="GuanYu Chen" userId="85769499-2cb3-4f68-bd56-7a6b33581bcd" providerId="ADAL" clId="{4B33398B-7A0F-9548-AE9E-EAFF9022A7B4}" dt="2024-05-15T22:02:01.742" v="1461" actId="20577"/>
        <pc:sldMkLst>
          <pc:docMk/>
          <pc:sldMk cId="718406068" sldId="302"/>
        </pc:sldMkLst>
        <pc:spChg chg="mod">
          <ac:chgData name="GuanYu Chen" userId="85769499-2cb3-4f68-bd56-7a6b33581bcd" providerId="ADAL" clId="{4B33398B-7A0F-9548-AE9E-EAFF9022A7B4}" dt="2024-05-15T22:02:01.742" v="1461" actId="20577"/>
          <ac:spMkLst>
            <pc:docMk/>
            <pc:sldMk cId="718406068" sldId="302"/>
            <ac:spMk id="8" creationId="{2AE97D7E-313E-590E-5A50-D58E52410D8E}"/>
          </ac:spMkLst>
        </pc:spChg>
        <pc:spChg chg="mod">
          <ac:chgData name="GuanYu Chen" userId="85769499-2cb3-4f68-bd56-7a6b33581bcd" providerId="ADAL" clId="{4B33398B-7A0F-9548-AE9E-EAFF9022A7B4}" dt="2024-05-15T22:00:55.824" v="1383" actId="20577"/>
          <ac:spMkLst>
            <pc:docMk/>
            <pc:sldMk cId="718406068" sldId="302"/>
            <ac:spMk id="10" creationId="{00000000-0000-0000-0000-000000000000}"/>
          </ac:spMkLst>
        </pc:spChg>
      </pc:sldChg>
      <pc:sldChg chg="addSp delSp modSp new mod">
        <pc:chgData name="GuanYu Chen" userId="85769499-2cb3-4f68-bd56-7a6b33581bcd" providerId="ADAL" clId="{4B33398B-7A0F-9548-AE9E-EAFF9022A7B4}" dt="2024-05-15T22:18:07.198" v="1960" actId="21"/>
        <pc:sldMkLst>
          <pc:docMk/>
          <pc:sldMk cId="2788577327" sldId="303"/>
        </pc:sldMkLst>
        <pc:spChg chg="add del">
          <ac:chgData name="GuanYu Chen" userId="85769499-2cb3-4f68-bd56-7a6b33581bcd" providerId="ADAL" clId="{4B33398B-7A0F-9548-AE9E-EAFF9022A7B4}" dt="2024-05-15T22:08:55.910" v="1545" actId="478"/>
          <ac:spMkLst>
            <pc:docMk/>
            <pc:sldMk cId="2788577327" sldId="303"/>
            <ac:spMk id="3" creationId="{7D6E7E10-3E9E-F0C1-6197-393C890E4DFC}"/>
          </ac:spMkLst>
        </pc:spChg>
        <pc:spChg chg="add del mod">
          <ac:chgData name="GuanYu Chen" userId="85769499-2cb3-4f68-bd56-7a6b33581bcd" providerId="ADAL" clId="{4B33398B-7A0F-9548-AE9E-EAFF9022A7B4}" dt="2024-05-15T22:12:42.021" v="1656" actId="478"/>
          <ac:spMkLst>
            <pc:docMk/>
            <pc:sldMk cId="2788577327" sldId="303"/>
            <ac:spMk id="4" creationId="{4556C972-16E2-9BF0-85F9-ED8E6237C29C}"/>
          </ac:spMkLst>
        </pc:spChg>
        <pc:spChg chg="add del mod">
          <ac:chgData name="GuanYu Chen" userId="85769499-2cb3-4f68-bd56-7a6b33581bcd" providerId="ADAL" clId="{4B33398B-7A0F-9548-AE9E-EAFF9022A7B4}" dt="2024-05-15T22:12:39.266" v="1655" actId="478"/>
          <ac:spMkLst>
            <pc:docMk/>
            <pc:sldMk cId="2788577327" sldId="303"/>
            <ac:spMk id="5" creationId="{C509118D-1085-D673-1E54-D52A83288447}"/>
          </ac:spMkLst>
        </pc:spChg>
        <pc:spChg chg="add mod">
          <ac:chgData name="GuanYu Chen" userId="85769499-2cb3-4f68-bd56-7a6b33581bcd" providerId="ADAL" clId="{4B33398B-7A0F-9548-AE9E-EAFF9022A7B4}" dt="2024-05-15T22:17:36.594" v="1954" actId="1076"/>
          <ac:spMkLst>
            <pc:docMk/>
            <pc:sldMk cId="2788577327" sldId="303"/>
            <ac:spMk id="16" creationId="{BC955ACF-4456-83DD-9230-CA500F149229}"/>
          </ac:spMkLst>
        </pc:spChg>
        <pc:grpChg chg="add del mod">
          <ac:chgData name="GuanYu Chen" userId="85769499-2cb3-4f68-bd56-7a6b33581bcd" providerId="ADAL" clId="{4B33398B-7A0F-9548-AE9E-EAFF9022A7B4}" dt="2024-05-15T22:15:39.947" v="1895" actId="21"/>
          <ac:grpSpMkLst>
            <pc:docMk/>
            <pc:sldMk cId="2788577327" sldId="303"/>
            <ac:grpSpMk id="6" creationId="{8C35753F-F134-AC14-A91C-E64A819638C1}"/>
          </ac:grpSpMkLst>
        </pc:grpChg>
        <pc:grpChg chg="add del mod">
          <ac:chgData name="GuanYu Chen" userId="85769499-2cb3-4f68-bd56-7a6b33581bcd" providerId="ADAL" clId="{4B33398B-7A0F-9548-AE9E-EAFF9022A7B4}" dt="2024-05-15T22:15:59.122" v="1908" actId="21"/>
          <ac:grpSpMkLst>
            <pc:docMk/>
            <pc:sldMk cId="2788577327" sldId="303"/>
            <ac:grpSpMk id="9" creationId="{94F81D41-1BFE-21A2-501A-6FB39E50CD5F}"/>
          </ac:grpSpMkLst>
        </pc:grpChg>
        <pc:grpChg chg="add mod">
          <ac:chgData name="GuanYu Chen" userId="85769499-2cb3-4f68-bd56-7a6b33581bcd" providerId="ADAL" clId="{4B33398B-7A0F-9548-AE9E-EAFF9022A7B4}" dt="2024-05-15T22:15:59.650" v="1909"/>
          <ac:grpSpMkLst>
            <pc:docMk/>
            <pc:sldMk cId="2788577327" sldId="303"/>
            <ac:grpSpMk id="13" creationId="{4073813D-6C18-28BA-B206-06033D1AB545}"/>
          </ac:grpSpMkLst>
        </pc:grpChg>
        <pc:picChg chg="add mod">
          <ac:chgData name="GuanYu Chen" userId="85769499-2cb3-4f68-bd56-7a6b33581bcd" providerId="ADAL" clId="{4B33398B-7A0F-9548-AE9E-EAFF9022A7B4}" dt="2024-05-15T22:17:45.715" v="1958" actId="14100"/>
          <ac:picMkLst>
            <pc:docMk/>
            <pc:sldMk cId="2788577327" sldId="303"/>
            <ac:picMk id="7" creationId="{ADA4F904-3175-4A9E-7DD4-B89982FB71FF}"/>
          </ac:picMkLst>
        </pc:picChg>
        <pc:picChg chg="add mod">
          <ac:chgData name="GuanYu Chen" userId="85769499-2cb3-4f68-bd56-7a6b33581bcd" providerId="ADAL" clId="{4B33398B-7A0F-9548-AE9E-EAFF9022A7B4}" dt="2024-05-15T22:17:39.496" v="1956" actId="14100"/>
          <ac:picMkLst>
            <pc:docMk/>
            <pc:sldMk cId="2788577327" sldId="303"/>
            <ac:picMk id="8" creationId="{79BD8655-F193-A06B-4276-F9199E0549EA}"/>
          </ac:picMkLst>
        </pc:picChg>
        <pc:picChg chg="mod">
          <ac:chgData name="GuanYu Chen" userId="85769499-2cb3-4f68-bd56-7a6b33581bcd" providerId="ADAL" clId="{4B33398B-7A0F-9548-AE9E-EAFF9022A7B4}" dt="2024-05-15T22:15:42.099" v="1897" actId="1076"/>
          <ac:picMkLst>
            <pc:docMk/>
            <pc:sldMk cId="2788577327" sldId="303"/>
            <ac:picMk id="10" creationId="{95BAED34-6F18-AA75-EA30-3983F73636E8}"/>
          </ac:picMkLst>
        </pc:picChg>
        <pc:picChg chg="mod">
          <ac:chgData name="GuanYu Chen" userId="85769499-2cb3-4f68-bd56-7a6b33581bcd" providerId="ADAL" clId="{4B33398B-7A0F-9548-AE9E-EAFF9022A7B4}" dt="2024-05-15T22:15:42.099" v="1897" actId="1076"/>
          <ac:picMkLst>
            <pc:docMk/>
            <pc:sldMk cId="2788577327" sldId="303"/>
            <ac:picMk id="11" creationId="{53B206DA-1D4E-7CC8-0E75-B5165837BD02}"/>
          </ac:picMkLst>
        </pc:picChg>
        <pc:picChg chg="add mod">
          <ac:chgData name="GuanYu Chen" userId="85769499-2cb3-4f68-bd56-7a6b33581bcd" providerId="ADAL" clId="{4B33398B-7A0F-9548-AE9E-EAFF9022A7B4}" dt="2024-05-15T22:15:56.592" v="1907" actId="1076"/>
          <ac:picMkLst>
            <pc:docMk/>
            <pc:sldMk cId="2788577327" sldId="303"/>
            <ac:picMk id="12" creationId="{0D990239-FA23-D1F1-3E2B-AE4635BF4DF1}"/>
          </ac:picMkLst>
        </pc:picChg>
        <pc:picChg chg="mod">
          <ac:chgData name="GuanYu Chen" userId="85769499-2cb3-4f68-bd56-7a6b33581bcd" providerId="ADAL" clId="{4B33398B-7A0F-9548-AE9E-EAFF9022A7B4}" dt="2024-05-15T22:16:07.862" v="1910"/>
          <ac:picMkLst>
            <pc:docMk/>
            <pc:sldMk cId="2788577327" sldId="303"/>
            <ac:picMk id="14" creationId="{59EC6EAA-3D5E-D74F-FA08-25E7C22CCBC6}"/>
          </ac:picMkLst>
        </pc:picChg>
        <pc:picChg chg="mod">
          <ac:chgData name="GuanYu Chen" userId="85769499-2cb3-4f68-bd56-7a6b33581bcd" providerId="ADAL" clId="{4B33398B-7A0F-9548-AE9E-EAFF9022A7B4}" dt="2024-05-15T22:15:59.650" v="1909"/>
          <ac:picMkLst>
            <pc:docMk/>
            <pc:sldMk cId="2788577327" sldId="303"/>
            <ac:picMk id="15" creationId="{5B51A945-B827-53BF-0BE3-0F7F0A52D2C9}"/>
          </ac:picMkLst>
        </pc:picChg>
        <pc:picChg chg="add del mod">
          <ac:chgData name="GuanYu Chen" userId="85769499-2cb3-4f68-bd56-7a6b33581bcd" providerId="ADAL" clId="{4B33398B-7A0F-9548-AE9E-EAFF9022A7B4}" dt="2024-05-15T22:18:07.198" v="1960" actId="21"/>
          <ac:picMkLst>
            <pc:docMk/>
            <pc:sldMk cId="2788577327" sldId="303"/>
            <ac:picMk id="17" creationId="{890A679C-7258-E887-815F-BDFD2980A2AC}"/>
          </ac:picMkLst>
        </pc:picChg>
        <pc:picChg chg="add mod">
          <ac:chgData name="GuanYu Chen" userId="85769499-2cb3-4f68-bd56-7a6b33581bcd" providerId="ADAL" clId="{4B33398B-7A0F-9548-AE9E-EAFF9022A7B4}" dt="2024-05-15T22:15:39.439" v="1894" actId="1076"/>
          <ac:picMkLst>
            <pc:docMk/>
            <pc:sldMk cId="2788577327" sldId="303"/>
            <ac:picMk id="8194" creationId="{08BA9863-AE5F-5839-42FC-7DCF4ACDC88A}"/>
          </ac:picMkLst>
        </pc:picChg>
        <pc:picChg chg="add mod">
          <ac:chgData name="GuanYu Chen" userId="85769499-2cb3-4f68-bd56-7a6b33581bcd" providerId="ADAL" clId="{4B33398B-7A0F-9548-AE9E-EAFF9022A7B4}" dt="2024-05-15T22:15:39.439" v="1894" actId="1076"/>
          <ac:picMkLst>
            <pc:docMk/>
            <pc:sldMk cId="2788577327" sldId="303"/>
            <ac:picMk id="8196" creationId="{9B6947BC-54EE-EBAC-1502-2BF5D30C524A}"/>
          </ac:picMkLst>
        </pc:picChg>
        <pc:picChg chg="add del mod">
          <ac:chgData name="GuanYu Chen" userId="85769499-2cb3-4f68-bd56-7a6b33581bcd" providerId="ADAL" clId="{4B33398B-7A0F-9548-AE9E-EAFF9022A7B4}" dt="2024-05-15T22:15:49.547" v="1902" actId="21"/>
          <ac:picMkLst>
            <pc:docMk/>
            <pc:sldMk cId="2788577327" sldId="303"/>
            <ac:picMk id="8198" creationId="{3744E4D5-4E46-2E1E-7132-E3E3E40DA672}"/>
          </ac:picMkLst>
        </pc:picChg>
      </pc:sldChg>
      <pc:sldChg chg="delSp modSp add mod">
        <pc:chgData name="GuanYu Chen" userId="85769499-2cb3-4f68-bd56-7a6b33581bcd" providerId="ADAL" clId="{4B33398B-7A0F-9548-AE9E-EAFF9022A7B4}" dt="2024-05-15T22:52:22.458" v="2020" actId="20577"/>
        <pc:sldMkLst>
          <pc:docMk/>
          <pc:sldMk cId="1886745" sldId="304"/>
        </pc:sldMkLst>
        <pc:spChg chg="del">
          <ac:chgData name="GuanYu Chen" userId="85769499-2cb3-4f68-bd56-7a6b33581bcd" providerId="ADAL" clId="{4B33398B-7A0F-9548-AE9E-EAFF9022A7B4}" dt="2024-05-15T22:52:14.442" v="2000" actId="478"/>
          <ac:spMkLst>
            <pc:docMk/>
            <pc:sldMk cId="1886745" sldId="304"/>
            <ac:spMk id="10" creationId="{D662CCDC-EF31-992C-E605-CA2CDB02E234}"/>
          </ac:spMkLst>
        </pc:spChg>
        <pc:spChg chg="del">
          <ac:chgData name="GuanYu Chen" userId="85769499-2cb3-4f68-bd56-7a6b33581bcd" providerId="ADAL" clId="{4B33398B-7A0F-9548-AE9E-EAFF9022A7B4}" dt="2024-05-15T22:52:14.442" v="2000" actId="478"/>
          <ac:spMkLst>
            <pc:docMk/>
            <pc:sldMk cId="1886745" sldId="304"/>
            <ac:spMk id="12" creationId="{2FA349F4-4AA7-48B7-57C6-5968D6A8E6EA}"/>
          </ac:spMkLst>
        </pc:spChg>
        <pc:spChg chg="mod">
          <ac:chgData name="GuanYu Chen" userId="85769499-2cb3-4f68-bd56-7a6b33581bcd" providerId="ADAL" clId="{4B33398B-7A0F-9548-AE9E-EAFF9022A7B4}" dt="2024-05-15T22:52:22.458" v="2020" actId="20577"/>
          <ac:spMkLst>
            <pc:docMk/>
            <pc:sldMk cId="1886745" sldId="304"/>
            <ac:spMk id="16" creationId="{3B5BA323-11A8-FB75-FD1E-7A6E66FFBB8B}"/>
          </ac:spMkLst>
        </pc:spChg>
        <pc:picChg chg="del">
          <ac:chgData name="GuanYu Chen" userId="85769499-2cb3-4f68-bd56-7a6b33581bcd" providerId="ADAL" clId="{4B33398B-7A0F-9548-AE9E-EAFF9022A7B4}" dt="2024-05-15T22:52:14.442" v="2000" actId="478"/>
          <ac:picMkLst>
            <pc:docMk/>
            <pc:sldMk cId="1886745" sldId="304"/>
            <ac:picMk id="7" creationId="{31D7D7A1-09E6-2698-C7F1-C6992C3C1BED}"/>
          </ac:picMkLst>
        </pc:picChg>
      </pc:sldChg>
    </pc:docChg>
  </pc:docChgLst>
  <pc:docChgLst>
    <pc:chgData name="Guest User" userId="S::urn:spo:anon#578cd361658e9c4cea5c6a8ce81a905fba1dc660e7461a6e5918ab0490a71a88::" providerId="AD" clId="Web-{2F667D32-9036-3FC3-FCEE-D1E8416DAB06}"/>
    <pc:docChg chg="modSld">
      <pc:chgData name="Guest User" userId="S::urn:spo:anon#578cd361658e9c4cea5c6a8ce81a905fba1dc660e7461a6e5918ab0490a71a88::" providerId="AD" clId="Web-{2F667D32-9036-3FC3-FCEE-D1E8416DAB06}" dt="2024-05-20T03:36:12.843" v="15"/>
      <pc:docMkLst>
        <pc:docMk/>
      </pc:docMkLst>
      <pc:sldChg chg="addSp delSp modSp">
        <pc:chgData name="Guest User" userId="S::urn:spo:anon#578cd361658e9c4cea5c6a8ce81a905fba1dc660e7461a6e5918ab0490a71a88::" providerId="AD" clId="Web-{2F667D32-9036-3FC3-FCEE-D1E8416DAB06}" dt="2024-05-20T03:36:12.843" v="15"/>
        <pc:sldMkLst>
          <pc:docMk/>
          <pc:sldMk cId="0" sldId="269"/>
        </pc:sldMkLst>
        <pc:picChg chg="add del mod">
          <ac:chgData name="Guest User" userId="S::urn:spo:anon#578cd361658e9c4cea5c6a8ce81a905fba1dc660e7461a6e5918ab0490a71a88::" providerId="AD" clId="Web-{2F667D32-9036-3FC3-FCEE-D1E8416DAB06}" dt="2024-05-20T03:25:12.771" v="2"/>
          <ac:picMkLst>
            <pc:docMk/>
            <pc:sldMk cId="0" sldId="269"/>
            <ac:picMk id="22" creationId="{A4BDBC95-9CC6-0A5D-6F79-7BC838F82ABB}"/>
          </ac:picMkLst>
        </pc:picChg>
        <pc:picChg chg="add mod">
          <ac:chgData name="Guest User" userId="S::urn:spo:anon#578cd361658e9c4cea5c6a8ce81a905fba1dc660e7461a6e5918ab0490a71a88::" providerId="AD" clId="Web-{2F667D32-9036-3FC3-FCEE-D1E8416DAB06}" dt="2024-05-20T03:36:12.843" v="15"/>
          <ac:picMkLst>
            <pc:docMk/>
            <pc:sldMk cId="0" sldId="269"/>
            <ac:picMk id="26" creationId="{63C94982-002B-2EF3-F655-7AED73BFA57B}"/>
          </ac:picMkLst>
        </pc:picChg>
      </pc:sldChg>
    </pc:docChg>
  </pc:docChgLst>
  <pc:docChgLst>
    <pc:chgData name="Peter Fu Chen" userId="S::fuchenru@uchicago.edu::fa9a8613-a9db-4a92-a7c9-5cb5a463fff7" providerId="AD" clId="Web-{6D062FB9-7FEC-35C1-F3AC-688C4503F37A}"/>
    <pc:docChg chg="modSld">
      <pc:chgData name="Peter Fu Chen" userId="S::fuchenru@uchicago.edu::fa9a8613-a9db-4a92-a7c9-5cb5a463fff7" providerId="AD" clId="Web-{6D062FB9-7FEC-35C1-F3AC-688C4503F37A}" dt="2024-05-19T00:16:53.860" v="0" actId="14100"/>
      <pc:docMkLst>
        <pc:docMk/>
      </pc:docMkLst>
      <pc:sldChg chg="modSp">
        <pc:chgData name="Peter Fu Chen" userId="S::fuchenru@uchicago.edu::fa9a8613-a9db-4a92-a7c9-5cb5a463fff7" providerId="AD" clId="Web-{6D062FB9-7FEC-35C1-F3AC-688C4503F37A}" dt="2024-05-19T00:16:53.860" v="0" actId="14100"/>
        <pc:sldMkLst>
          <pc:docMk/>
          <pc:sldMk cId="0" sldId="262"/>
        </pc:sldMkLst>
        <pc:spChg chg="mod">
          <ac:chgData name="Peter Fu Chen" userId="S::fuchenru@uchicago.edu::fa9a8613-a9db-4a92-a7c9-5cb5a463fff7" providerId="AD" clId="Web-{6D062FB9-7FEC-35C1-F3AC-688C4503F37A}" dt="2024-05-19T00:16:53.860" v="0" actId="14100"/>
          <ac:spMkLst>
            <pc:docMk/>
            <pc:sldMk cId="0" sldId="262"/>
            <ac:spMk id="21" creationId="{FD78963C-AD15-7229-F14A-DC4BAB7F0173}"/>
          </ac:spMkLst>
        </pc:spChg>
      </pc:sldChg>
    </pc:docChg>
  </pc:docChgLst>
  <pc:docChgLst>
    <pc:chgData name="Peter Fu Chen" userId="S::fuchenru@uchicago.edu::fa9a8613-a9db-4a92-a7c9-5cb5a463fff7" providerId="AD" clId="Web-{73E0C977-53E1-1249-1274-AC61815712D3}"/>
    <pc:docChg chg="addSld delSld modSld sldOrd">
      <pc:chgData name="Peter Fu Chen" userId="S::fuchenru@uchicago.edu::fa9a8613-a9db-4a92-a7c9-5cb5a463fff7" providerId="AD" clId="Web-{73E0C977-53E1-1249-1274-AC61815712D3}" dt="2024-05-15T20:10:48.105" v="538"/>
      <pc:docMkLst>
        <pc:docMk/>
      </pc:docMkLst>
      <pc:sldChg chg="mod setBg">
        <pc:chgData name="Peter Fu Chen" userId="S::fuchenru@uchicago.edu::fa9a8613-a9db-4a92-a7c9-5cb5a463fff7" providerId="AD" clId="Web-{73E0C977-53E1-1249-1274-AC61815712D3}" dt="2024-05-15T19:28:02.805" v="107"/>
        <pc:sldMkLst>
          <pc:docMk/>
          <pc:sldMk cId="0" sldId="260"/>
        </pc:sldMkLst>
      </pc:sldChg>
      <pc:sldChg chg="addSp delSp modSp ord">
        <pc:chgData name="Peter Fu Chen" userId="S::fuchenru@uchicago.edu::fa9a8613-a9db-4a92-a7c9-5cb5a463fff7" providerId="AD" clId="Web-{73E0C977-53E1-1249-1274-AC61815712D3}" dt="2024-05-15T19:51:40.310" v="516" actId="1076"/>
        <pc:sldMkLst>
          <pc:docMk/>
          <pc:sldMk cId="0" sldId="261"/>
        </pc:sldMkLst>
        <pc:spChg chg="mod">
          <ac:chgData name="Peter Fu Chen" userId="S::fuchenru@uchicago.edu::fa9a8613-a9db-4a92-a7c9-5cb5a463fff7" providerId="AD" clId="Web-{73E0C977-53E1-1249-1274-AC61815712D3}" dt="2024-05-15T19:51:24.982" v="509" actId="20577"/>
          <ac:spMkLst>
            <pc:docMk/>
            <pc:sldMk cId="0" sldId="261"/>
            <ac:spMk id="9" creationId="{00000000-0000-0000-0000-000000000000}"/>
          </ac:spMkLst>
        </pc:spChg>
        <pc:spChg chg="del">
          <ac:chgData name="Peter Fu Chen" userId="S::fuchenru@uchicago.edu::fa9a8613-a9db-4a92-a7c9-5cb5a463fff7" providerId="AD" clId="Web-{73E0C977-53E1-1249-1274-AC61815712D3}" dt="2024-05-15T19:51:26.592" v="511"/>
          <ac:spMkLst>
            <pc:docMk/>
            <pc:sldMk cId="0" sldId="261"/>
            <ac:spMk id="10" creationId="{00000000-0000-0000-0000-000000000000}"/>
          </ac:spMkLst>
        </pc:spChg>
        <pc:spChg chg="del">
          <ac:chgData name="Peter Fu Chen" userId="S::fuchenru@uchicago.edu::fa9a8613-a9db-4a92-a7c9-5cb5a463fff7" providerId="AD" clId="Web-{73E0C977-53E1-1249-1274-AC61815712D3}" dt="2024-05-15T19:51:26.592" v="510"/>
          <ac:spMkLst>
            <pc:docMk/>
            <pc:sldMk cId="0" sldId="261"/>
            <ac:spMk id="12" creationId="{00000000-0000-0000-0000-000000000000}"/>
          </ac:spMkLst>
        </pc:spChg>
        <pc:spChg chg="del mod">
          <ac:chgData name="Peter Fu Chen" userId="S::fuchenru@uchicago.edu::fa9a8613-a9db-4a92-a7c9-5cb5a463fff7" providerId="AD" clId="Web-{73E0C977-53E1-1249-1274-AC61815712D3}" dt="2024-05-15T19:48:07.680" v="449"/>
          <ac:spMkLst>
            <pc:docMk/>
            <pc:sldMk cId="0" sldId="261"/>
            <ac:spMk id="13" creationId="{00000000-0000-0000-0000-000000000000}"/>
          </ac:spMkLst>
        </pc:spChg>
        <pc:spChg chg="mod">
          <ac:chgData name="Peter Fu Chen" userId="S::fuchenru@uchicago.edu::fa9a8613-a9db-4a92-a7c9-5cb5a463fff7" providerId="AD" clId="Web-{73E0C977-53E1-1249-1274-AC61815712D3}" dt="2024-05-15T19:51:40.310" v="516" actId="1076"/>
          <ac:spMkLst>
            <pc:docMk/>
            <pc:sldMk cId="0" sldId="261"/>
            <ac:spMk id="14" creationId="{00000000-0000-0000-0000-000000000000}"/>
          </ac:spMkLst>
        </pc:spChg>
        <pc:spChg chg="add mod">
          <ac:chgData name="Peter Fu Chen" userId="S::fuchenru@uchicago.edu::fa9a8613-a9db-4a92-a7c9-5cb5a463fff7" providerId="AD" clId="Web-{73E0C977-53E1-1249-1274-AC61815712D3}" dt="2024-05-15T19:51:06.622" v="497" actId="20577"/>
          <ac:spMkLst>
            <pc:docMk/>
            <pc:sldMk cId="0" sldId="261"/>
            <ac:spMk id="16" creationId="{3B5BA323-11A8-FB75-FD1E-7A6E66FFBB8B}"/>
          </ac:spMkLst>
        </pc:spChg>
        <pc:grpChg chg="del">
          <ac:chgData name="Peter Fu Chen" userId="S::fuchenru@uchicago.edu::fa9a8613-a9db-4a92-a7c9-5cb5a463fff7" providerId="AD" clId="Web-{73E0C977-53E1-1249-1274-AC61815712D3}" dt="2024-05-15T19:51:26.592" v="512"/>
          <ac:grpSpMkLst>
            <pc:docMk/>
            <pc:sldMk cId="0" sldId="261"/>
            <ac:grpSpMk id="5" creationId="{00000000-0000-0000-0000-000000000000}"/>
          </ac:grpSpMkLst>
        </pc:grpChg>
      </pc:sldChg>
      <pc:sldChg chg="modSp ord">
        <pc:chgData name="Peter Fu Chen" userId="S::fuchenru@uchicago.edu::fa9a8613-a9db-4a92-a7c9-5cb5a463fff7" providerId="AD" clId="Web-{73E0C977-53E1-1249-1274-AC61815712D3}" dt="2024-05-15T19:38:33.868" v="274"/>
        <pc:sldMkLst>
          <pc:docMk/>
          <pc:sldMk cId="0" sldId="262"/>
        </pc:sldMkLst>
        <pc:spChg chg="mod">
          <ac:chgData name="Peter Fu Chen" userId="S::fuchenru@uchicago.edu::fa9a8613-a9db-4a92-a7c9-5cb5a463fff7" providerId="AD" clId="Web-{73E0C977-53E1-1249-1274-AC61815712D3}" dt="2024-05-15T19:25:35.161" v="102" actId="1076"/>
          <ac:spMkLst>
            <pc:docMk/>
            <pc:sldMk cId="0" sldId="262"/>
            <ac:spMk id="13" creationId="{00000000-0000-0000-0000-000000000000}"/>
          </ac:spMkLst>
        </pc:spChg>
        <pc:spChg chg="mod">
          <ac:chgData name="Peter Fu Chen" userId="S::fuchenru@uchicago.edu::fa9a8613-a9db-4a92-a7c9-5cb5a463fff7" providerId="AD" clId="Web-{73E0C977-53E1-1249-1274-AC61815712D3}" dt="2024-05-15T19:25:35.177" v="103" actId="1076"/>
          <ac:spMkLst>
            <pc:docMk/>
            <pc:sldMk cId="0" sldId="262"/>
            <ac:spMk id="15" creationId="{00000000-0000-0000-0000-000000000000}"/>
          </ac:spMkLst>
        </pc:spChg>
        <pc:grpChg chg="mod">
          <ac:chgData name="Peter Fu Chen" userId="S::fuchenru@uchicago.edu::fa9a8613-a9db-4a92-a7c9-5cb5a463fff7" providerId="AD" clId="Web-{73E0C977-53E1-1249-1274-AC61815712D3}" dt="2024-05-15T19:25:37.786" v="104" actId="14100"/>
          <ac:grpSpMkLst>
            <pc:docMk/>
            <pc:sldMk cId="0" sldId="262"/>
            <ac:grpSpMk id="5" creationId="{00000000-0000-0000-0000-000000000000}"/>
          </ac:grpSpMkLst>
        </pc:grpChg>
      </pc:sldChg>
      <pc:sldChg chg="delSp">
        <pc:chgData name="Peter Fu Chen" userId="S::fuchenru@uchicago.edu::fa9a8613-a9db-4a92-a7c9-5cb5a463fff7" providerId="AD" clId="Web-{73E0C977-53E1-1249-1274-AC61815712D3}" dt="2024-05-15T19:36:34.756" v="261"/>
        <pc:sldMkLst>
          <pc:docMk/>
          <pc:sldMk cId="0" sldId="263"/>
        </pc:sldMkLst>
        <pc:spChg chg="del">
          <ac:chgData name="Peter Fu Chen" userId="S::fuchenru@uchicago.edu::fa9a8613-a9db-4a92-a7c9-5cb5a463fff7" providerId="AD" clId="Web-{73E0C977-53E1-1249-1274-AC61815712D3}" dt="2024-05-15T19:36:34.756" v="261"/>
          <ac:spMkLst>
            <pc:docMk/>
            <pc:sldMk cId="0" sldId="263"/>
            <ac:spMk id="2" creationId="{00000000-0000-0000-0000-000000000000}"/>
          </ac:spMkLst>
        </pc:spChg>
        <pc:spChg chg="del">
          <ac:chgData name="Peter Fu Chen" userId="S::fuchenru@uchicago.edu::fa9a8613-a9db-4a92-a7c9-5cb5a463fff7" providerId="AD" clId="Web-{73E0C977-53E1-1249-1274-AC61815712D3}" dt="2024-05-15T19:36:34.756" v="260"/>
          <ac:spMkLst>
            <pc:docMk/>
            <pc:sldMk cId="0" sldId="263"/>
            <ac:spMk id="3" creationId="{00000000-0000-0000-0000-000000000000}"/>
          </ac:spMkLst>
        </pc:spChg>
        <pc:spChg chg="del">
          <ac:chgData name="Peter Fu Chen" userId="S::fuchenru@uchicago.edu::fa9a8613-a9db-4a92-a7c9-5cb5a463fff7" providerId="AD" clId="Web-{73E0C977-53E1-1249-1274-AC61815712D3}" dt="2024-05-15T19:36:34.756" v="259"/>
          <ac:spMkLst>
            <pc:docMk/>
            <pc:sldMk cId="0" sldId="263"/>
            <ac:spMk id="4" creationId="{00000000-0000-0000-0000-000000000000}"/>
          </ac:spMkLst>
        </pc:spChg>
      </pc:sldChg>
      <pc:sldChg chg="mod setBg">
        <pc:chgData name="Peter Fu Chen" userId="S::fuchenru@uchicago.edu::fa9a8613-a9db-4a92-a7c9-5cb5a463fff7" providerId="AD" clId="Web-{73E0C977-53E1-1249-1274-AC61815712D3}" dt="2024-05-15T20:08:31.180" v="536"/>
        <pc:sldMkLst>
          <pc:docMk/>
          <pc:sldMk cId="4073179959" sldId="276"/>
        </pc:sldMkLst>
      </pc:sldChg>
      <pc:sldChg chg="modSp mod setBg">
        <pc:chgData name="Peter Fu Chen" userId="S::fuchenru@uchicago.edu::fa9a8613-a9db-4a92-a7c9-5cb5a463fff7" providerId="AD" clId="Web-{73E0C977-53E1-1249-1274-AC61815712D3}" dt="2024-05-15T20:10:48.105" v="538"/>
        <pc:sldMkLst>
          <pc:docMk/>
          <pc:sldMk cId="3743498981" sldId="277"/>
        </pc:sldMkLst>
        <pc:spChg chg="mod">
          <ac:chgData name="Peter Fu Chen" userId="S::fuchenru@uchicago.edu::fa9a8613-a9db-4a92-a7c9-5cb5a463fff7" providerId="AD" clId="Web-{73E0C977-53E1-1249-1274-AC61815712D3}" dt="2024-05-15T19:53:50.657" v="531" actId="20577"/>
          <ac:spMkLst>
            <pc:docMk/>
            <pc:sldMk cId="3743498981" sldId="277"/>
            <ac:spMk id="11" creationId="{00000000-0000-0000-0000-000000000000}"/>
          </ac:spMkLst>
        </pc:spChg>
      </pc:sldChg>
      <pc:sldChg chg="addSp delSp modSp mod setBg">
        <pc:chgData name="Peter Fu Chen" userId="S::fuchenru@uchicago.edu::fa9a8613-a9db-4a92-a7c9-5cb5a463fff7" providerId="AD" clId="Web-{73E0C977-53E1-1249-1274-AC61815712D3}" dt="2024-05-15T19:28:14.024" v="109"/>
        <pc:sldMkLst>
          <pc:docMk/>
          <pc:sldMk cId="3076047931" sldId="279"/>
        </pc:sldMkLst>
        <pc:spChg chg="mod">
          <ac:chgData name="Peter Fu Chen" userId="S::fuchenru@uchicago.edu::fa9a8613-a9db-4a92-a7c9-5cb5a463fff7" providerId="AD" clId="Web-{73E0C977-53E1-1249-1274-AC61815712D3}" dt="2024-05-15T19:23:47.752" v="89"/>
          <ac:spMkLst>
            <pc:docMk/>
            <pc:sldMk cId="3076047931" sldId="279"/>
            <ac:spMk id="42" creationId="{00000000-0000-0000-0000-000000000000}"/>
          </ac:spMkLst>
        </pc:spChg>
        <pc:spChg chg="mod">
          <ac:chgData name="Peter Fu Chen" userId="S::fuchenru@uchicago.edu::fa9a8613-a9db-4a92-a7c9-5cb5a463fff7" providerId="AD" clId="Web-{73E0C977-53E1-1249-1274-AC61815712D3}" dt="2024-05-15T19:23:39.674" v="86"/>
          <ac:spMkLst>
            <pc:docMk/>
            <pc:sldMk cId="3076047931" sldId="279"/>
            <ac:spMk id="44" creationId="{00000000-0000-0000-0000-000000000000}"/>
          </ac:spMkLst>
        </pc:spChg>
        <pc:spChg chg="mod">
          <ac:chgData name="Peter Fu Chen" userId="S::fuchenru@uchicago.edu::fa9a8613-a9db-4a92-a7c9-5cb5a463fff7" providerId="AD" clId="Web-{73E0C977-53E1-1249-1274-AC61815712D3}" dt="2024-05-15T19:23:39.674" v="87"/>
          <ac:spMkLst>
            <pc:docMk/>
            <pc:sldMk cId="3076047931" sldId="279"/>
            <ac:spMk id="46" creationId="{00000000-0000-0000-0000-000000000000}"/>
          </ac:spMkLst>
        </pc:spChg>
        <pc:spChg chg="mod">
          <ac:chgData name="Peter Fu Chen" userId="S::fuchenru@uchicago.edu::fa9a8613-a9db-4a92-a7c9-5cb5a463fff7" providerId="AD" clId="Web-{73E0C977-53E1-1249-1274-AC61815712D3}" dt="2024-05-15T19:23:39.799" v="88"/>
          <ac:spMkLst>
            <pc:docMk/>
            <pc:sldMk cId="3076047931" sldId="279"/>
            <ac:spMk id="48" creationId="{00000000-0000-0000-0000-000000000000}"/>
          </ac:spMkLst>
        </pc:spChg>
        <pc:spChg chg="add mod">
          <ac:chgData name="Peter Fu Chen" userId="S::fuchenru@uchicago.edu::fa9a8613-a9db-4a92-a7c9-5cb5a463fff7" providerId="AD" clId="Web-{73E0C977-53E1-1249-1274-AC61815712D3}" dt="2024-05-15T19:22:27.125" v="48" actId="1076"/>
          <ac:spMkLst>
            <pc:docMk/>
            <pc:sldMk cId="3076047931" sldId="279"/>
            <ac:spMk id="59" creationId="{DBBC8726-1586-B00B-9629-353433B63EC1}"/>
          </ac:spMkLst>
        </pc:spChg>
        <pc:spChg chg="add del mod">
          <ac:chgData name="Peter Fu Chen" userId="S::fuchenru@uchicago.edu::fa9a8613-a9db-4a92-a7c9-5cb5a463fff7" providerId="AD" clId="Web-{73E0C977-53E1-1249-1274-AC61815712D3}" dt="2024-05-15T19:22:00.234" v="43"/>
          <ac:spMkLst>
            <pc:docMk/>
            <pc:sldMk cId="3076047931" sldId="279"/>
            <ac:spMk id="61" creationId="{0279C537-4954-C5C9-628B-82AB0E099E92}"/>
          </ac:spMkLst>
        </pc:spChg>
        <pc:spChg chg="add del mod">
          <ac:chgData name="Peter Fu Chen" userId="S::fuchenru@uchicago.edu::fa9a8613-a9db-4a92-a7c9-5cb5a463fff7" providerId="AD" clId="Web-{73E0C977-53E1-1249-1274-AC61815712D3}" dt="2024-05-15T19:14:32.925" v="8"/>
          <ac:spMkLst>
            <pc:docMk/>
            <pc:sldMk cId="3076047931" sldId="279"/>
            <ac:spMk id="63" creationId="{665CEE3E-4ECF-84D9-430B-7868EF831C50}"/>
          </ac:spMkLst>
        </pc:spChg>
        <pc:grpChg chg="add mod">
          <ac:chgData name="Peter Fu Chen" userId="S::fuchenru@uchicago.edu::fa9a8613-a9db-4a92-a7c9-5cb5a463fff7" providerId="AD" clId="Web-{73E0C977-53E1-1249-1274-AC61815712D3}" dt="2024-05-15T19:14:31.535" v="4" actId="1076"/>
          <ac:grpSpMkLst>
            <pc:docMk/>
            <pc:sldMk cId="3076047931" sldId="279"/>
            <ac:grpSpMk id="57" creationId="{422AC2F5-CDCC-0A95-EF64-FC41E79A8D85}"/>
          </ac:grpSpMkLst>
        </pc:grpChg>
      </pc:sldChg>
      <pc:sldChg chg="addSp delSp modSp add mod replId setBg">
        <pc:chgData name="Peter Fu Chen" userId="S::fuchenru@uchicago.edu::fa9a8613-a9db-4a92-a7c9-5cb5a463fff7" providerId="AD" clId="Web-{73E0C977-53E1-1249-1274-AC61815712D3}" dt="2024-05-15T19:28:08.634" v="108"/>
        <pc:sldMkLst>
          <pc:docMk/>
          <pc:sldMk cId="3427942732" sldId="280"/>
        </pc:sldMkLst>
        <pc:spChg chg="del">
          <ac:chgData name="Peter Fu Chen" userId="S::fuchenru@uchicago.edu::fa9a8613-a9db-4a92-a7c9-5cb5a463fff7" providerId="AD" clId="Web-{73E0C977-53E1-1249-1274-AC61815712D3}" dt="2024-05-15T19:21:49.425" v="40"/>
          <ac:spMkLst>
            <pc:docMk/>
            <pc:sldMk cId="3427942732" sldId="280"/>
            <ac:spMk id="2" creationId="{00000000-0000-0000-0000-000000000000}"/>
          </ac:spMkLst>
        </pc:spChg>
        <pc:spChg chg="del">
          <ac:chgData name="Peter Fu Chen" userId="S::fuchenru@uchicago.edu::fa9a8613-a9db-4a92-a7c9-5cb5a463fff7" providerId="AD" clId="Web-{73E0C977-53E1-1249-1274-AC61815712D3}" dt="2024-05-15T19:21:49.425" v="39"/>
          <ac:spMkLst>
            <pc:docMk/>
            <pc:sldMk cId="3427942732" sldId="280"/>
            <ac:spMk id="3" creationId="{00000000-0000-0000-0000-000000000000}"/>
          </ac:spMkLst>
        </pc:spChg>
        <pc:spChg chg="del">
          <ac:chgData name="Peter Fu Chen" userId="S::fuchenru@uchicago.edu::fa9a8613-a9db-4a92-a7c9-5cb5a463fff7" providerId="AD" clId="Web-{73E0C977-53E1-1249-1274-AC61815712D3}" dt="2024-05-15T19:21:49.425" v="38"/>
          <ac:spMkLst>
            <pc:docMk/>
            <pc:sldMk cId="3427942732" sldId="280"/>
            <ac:spMk id="4" creationId="{00000000-0000-0000-0000-000000000000}"/>
          </ac:spMkLst>
        </pc:spChg>
        <pc:spChg chg="del">
          <ac:chgData name="Peter Fu Chen" userId="S::fuchenru@uchicago.edu::fa9a8613-a9db-4a92-a7c9-5cb5a463fff7" providerId="AD" clId="Web-{73E0C977-53E1-1249-1274-AC61815712D3}" dt="2024-05-15T19:21:49.425" v="37"/>
          <ac:spMkLst>
            <pc:docMk/>
            <pc:sldMk cId="3427942732" sldId="280"/>
            <ac:spMk id="5" creationId="{00000000-0000-0000-0000-000000000000}"/>
          </ac:spMkLst>
        </pc:spChg>
        <pc:spChg chg="del">
          <ac:chgData name="Peter Fu Chen" userId="S::fuchenru@uchicago.edu::fa9a8613-a9db-4a92-a7c9-5cb5a463fff7" providerId="AD" clId="Web-{73E0C977-53E1-1249-1274-AC61815712D3}" dt="2024-05-15T19:21:49.425" v="35"/>
          <ac:spMkLst>
            <pc:docMk/>
            <pc:sldMk cId="3427942732" sldId="280"/>
            <ac:spMk id="9" creationId="{00000000-0000-0000-0000-000000000000}"/>
          </ac:spMkLst>
        </pc:spChg>
        <pc:spChg chg="del">
          <ac:chgData name="Peter Fu Chen" userId="S::fuchenru@uchicago.edu::fa9a8613-a9db-4a92-a7c9-5cb5a463fff7" providerId="AD" clId="Web-{73E0C977-53E1-1249-1274-AC61815712D3}" dt="2024-05-15T19:21:49.425" v="34"/>
          <ac:spMkLst>
            <pc:docMk/>
            <pc:sldMk cId="3427942732" sldId="280"/>
            <ac:spMk id="10" creationId="{00000000-0000-0000-0000-000000000000}"/>
          </ac:spMkLst>
        </pc:spChg>
        <pc:spChg chg="del">
          <ac:chgData name="Peter Fu Chen" userId="S::fuchenru@uchicago.edu::fa9a8613-a9db-4a92-a7c9-5cb5a463fff7" providerId="AD" clId="Web-{73E0C977-53E1-1249-1274-AC61815712D3}" dt="2024-05-15T19:21:49.405" v="33"/>
          <ac:spMkLst>
            <pc:docMk/>
            <pc:sldMk cId="3427942732" sldId="280"/>
            <ac:spMk id="11" creationId="{00000000-0000-0000-0000-000000000000}"/>
          </ac:spMkLst>
        </pc:spChg>
        <pc:spChg chg="del">
          <ac:chgData name="Peter Fu Chen" userId="S::fuchenru@uchicago.edu::fa9a8613-a9db-4a92-a7c9-5cb5a463fff7" providerId="AD" clId="Web-{73E0C977-53E1-1249-1274-AC61815712D3}" dt="2024-05-15T19:21:49.405" v="32"/>
          <ac:spMkLst>
            <pc:docMk/>
            <pc:sldMk cId="3427942732" sldId="280"/>
            <ac:spMk id="12" creationId="{00000000-0000-0000-0000-000000000000}"/>
          </ac:spMkLst>
        </pc:spChg>
        <pc:spChg chg="del">
          <ac:chgData name="Peter Fu Chen" userId="S::fuchenru@uchicago.edu::fa9a8613-a9db-4a92-a7c9-5cb5a463fff7" providerId="AD" clId="Web-{73E0C977-53E1-1249-1274-AC61815712D3}" dt="2024-05-15T19:21:49.405" v="29"/>
          <ac:spMkLst>
            <pc:docMk/>
            <pc:sldMk cId="3427942732" sldId="280"/>
            <ac:spMk id="19" creationId="{00000000-0000-0000-0000-000000000000}"/>
          </ac:spMkLst>
        </pc:spChg>
        <pc:spChg chg="del">
          <ac:chgData name="Peter Fu Chen" userId="S::fuchenru@uchicago.edu::fa9a8613-a9db-4a92-a7c9-5cb5a463fff7" providerId="AD" clId="Web-{73E0C977-53E1-1249-1274-AC61815712D3}" dt="2024-05-15T19:21:49.405" v="26"/>
          <ac:spMkLst>
            <pc:docMk/>
            <pc:sldMk cId="3427942732" sldId="280"/>
            <ac:spMk id="26" creationId="{00000000-0000-0000-0000-000000000000}"/>
          </ac:spMkLst>
        </pc:spChg>
        <pc:spChg chg="del">
          <ac:chgData name="Peter Fu Chen" userId="S::fuchenru@uchicago.edu::fa9a8613-a9db-4a92-a7c9-5cb5a463fff7" providerId="AD" clId="Web-{73E0C977-53E1-1249-1274-AC61815712D3}" dt="2024-05-15T19:21:49.405" v="23"/>
          <ac:spMkLst>
            <pc:docMk/>
            <pc:sldMk cId="3427942732" sldId="280"/>
            <ac:spMk id="33" creationId="{00000000-0000-0000-0000-000000000000}"/>
          </ac:spMkLst>
        </pc:spChg>
        <pc:spChg chg="del">
          <ac:chgData name="Peter Fu Chen" userId="S::fuchenru@uchicago.edu::fa9a8613-a9db-4a92-a7c9-5cb5a463fff7" providerId="AD" clId="Web-{73E0C977-53E1-1249-1274-AC61815712D3}" dt="2024-05-15T19:21:49.405" v="20"/>
          <ac:spMkLst>
            <pc:docMk/>
            <pc:sldMk cId="3427942732" sldId="280"/>
            <ac:spMk id="40" creationId="{00000000-0000-0000-0000-000000000000}"/>
          </ac:spMkLst>
        </pc:spChg>
        <pc:spChg chg="mod">
          <ac:chgData name="Peter Fu Chen" userId="S::fuchenru@uchicago.edu::fa9a8613-a9db-4a92-a7c9-5cb5a463fff7" providerId="AD" clId="Web-{73E0C977-53E1-1249-1274-AC61815712D3}" dt="2024-05-15T19:25:02.676" v="100" actId="20577"/>
          <ac:spMkLst>
            <pc:docMk/>
            <pc:sldMk cId="3427942732" sldId="280"/>
            <ac:spMk id="41" creationId="{00000000-0000-0000-0000-000000000000}"/>
          </ac:spMkLst>
        </pc:spChg>
        <pc:spChg chg="mod">
          <ac:chgData name="Peter Fu Chen" userId="S::fuchenru@uchicago.edu::fa9a8613-a9db-4a92-a7c9-5cb5a463fff7" providerId="AD" clId="Web-{73E0C977-53E1-1249-1274-AC61815712D3}" dt="2024-05-15T19:24:07.596" v="97" actId="20577"/>
          <ac:spMkLst>
            <pc:docMk/>
            <pc:sldMk cId="3427942732" sldId="280"/>
            <ac:spMk id="42" creationId="{00000000-0000-0000-0000-000000000000}"/>
          </ac:spMkLst>
        </pc:spChg>
        <pc:spChg chg="del">
          <ac:chgData name="Peter Fu Chen" userId="S::fuchenru@uchicago.edu::fa9a8613-a9db-4a92-a7c9-5cb5a463fff7" providerId="AD" clId="Web-{73E0C977-53E1-1249-1274-AC61815712D3}" dt="2024-05-15T19:21:49.405" v="19"/>
          <ac:spMkLst>
            <pc:docMk/>
            <pc:sldMk cId="3427942732" sldId="280"/>
            <ac:spMk id="49" creationId="{00000000-0000-0000-0000-000000000000}"/>
          </ac:spMkLst>
        </pc:spChg>
        <pc:spChg chg="del">
          <ac:chgData name="Peter Fu Chen" userId="S::fuchenru@uchicago.edu::fa9a8613-a9db-4a92-a7c9-5cb5a463fff7" providerId="AD" clId="Web-{73E0C977-53E1-1249-1274-AC61815712D3}" dt="2024-05-15T19:22:35.953" v="50"/>
          <ac:spMkLst>
            <pc:docMk/>
            <pc:sldMk cId="3427942732" sldId="280"/>
            <ac:spMk id="59" creationId="{DBBC8726-1586-B00B-9629-353433B63EC1}"/>
          </ac:spMkLst>
        </pc:spChg>
        <pc:spChg chg="del">
          <ac:chgData name="Peter Fu Chen" userId="S::fuchenru@uchicago.edu::fa9a8613-a9db-4a92-a7c9-5cb5a463fff7" providerId="AD" clId="Web-{73E0C977-53E1-1249-1274-AC61815712D3}" dt="2024-05-15T19:22:35.953" v="49"/>
          <ac:spMkLst>
            <pc:docMk/>
            <pc:sldMk cId="3427942732" sldId="280"/>
            <ac:spMk id="61" creationId="{0279C537-4954-C5C9-628B-82AB0E099E92}"/>
          </ac:spMkLst>
        </pc:spChg>
        <pc:spChg chg="add mod">
          <ac:chgData name="Peter Fu Chen" userId="S::fuchenru@uchicago.edu::fa9a8613-a9db-4a92-a7c9-5cb5a463fff7" providerId="AD" clId="Web-{73E0C977-53E1-1249-1274-AC61815712D3}" dt="2024-05-15T19:22:51.110" v="58" actId="1076"/>
          <ac:spMkLst>
            <pc:docMk/>
            <pc:sldMk cId="3427942732" sldId="280"/>
            <ac:spMk id="65" creationId="{45A55022-C382-343B-27BA-B4F3F311FF18}"/>
          </ac:spMkLst>
        </pc:spChg>
        <pc:grpChg chg="del">
          <ac:chgData name="Peter Fu Chen" userId="S::fuchenru@uchicago.edu::fa9a8613-a9db-4a92-a7c9-5cb5a463fff7" providerId="AD" clId="Web-{73E0C977-53E1-1249-1274-AC61815712D3}" dt="2024-05-15T19:21:49.425" v="36"/>
          <ac:grpSpMkLst>
            <pc:docMk/>
            <pc:sldMk cId="3427942732" sldId="280"/>
            <ac:grpSpMk id="6" creationId="{00000000-0000-0000-0000-000000000000}"/>
          </ac:grpSpMkLst>
        </pc:grpChg>
        <pc:grpChg chg="del">
          <ac:chgData name="Peter Fu Chen" userId="S::fuchenru@uchicago.edu::fa9a8613-a9db-4a92-a7c9-5cb5a463fff7" providerId="AD" clId="Web-{73E0C977-53E1-1249-1274-AC61815712D3}" dt="2024-05-15T19:21:49.405" v="31"/>
          <ac:grpSpMkLst>
            <pc:docMk/>
            <pc:sldMk cId="3427942732" sldId="280"/>
            <ac:grpSpMk id="13" creationId="{00000000-0000-0000-0000-000000000000}"/>
          </ac:grpSpMkLst>
        </pc:grpChg>
        <pc:grpChg chg="del">
          <ac:chgData name="Peter Fu Chen" userId="S::fuchenru@uchicago.edu::fa9a8613-a9db-4a92-a7c9-5cb5a463fff7" providerId="AD" clId="Web-{73E0C977-53E1-1249-1274-AC61815712D3}" dt="2024-05-15T19:21:49.405" v="30"/>
          <ac:grpSpMkLst>
            <pc:docMk/>
            <pc:sldMk cId="3427942732" sldId="280"/>
            <ac:grpSpMk id="16" creationId="{00000000-0000-0000-0000-000000000000}"/>
          </ac:grpSpMkLst>
        </pc:grpChg>
        <pc:grpChg chg="del">
          <ac:chgData name="Peter Fu Chen" userId="S::fuchenru@uchicago.edu::fa9a8613-a9db-4a92-a7c9-5cb5a463fff7" providerId="AD" clId="Web-{73E0C977-53E1-1249-1274-AC61815712D3}" dt="2024-05-15T19:21:49.405" v="28"/>
          <ac:grpSpMkLst>
            <pc:docMk/>
            <pc:sldMk cId="3427942732" sldId="280"/>
            <ac:grpSpMk id="20" creationId="{00000000-0000-0000-0000-000000000000}"/>
          </ac:grpSpMkLst>
        </pc:grpChg>
        <pc:grpChg chg="del">
          <ac:chgData name="Peter Fu Chen" userId="S::fuchenru@uchicago.edu::fa9a8613-a9db-4a92-a7c9-5cb5a463fff7" providerId="AD" clId="Web-{73E0C977-53E1-1249-1274-AC61815712D3}" dt="2024-05-15T19:21:49.405" v="27"/>
          <ac:grpSpMkLst>
            <pc:docMk/>
            <pc:sldMk cId="3427942732" sldId="280"/>
            <ac:grpSpMk id="23" creationId="{00000000-0000-0000-0000-000000000000}"/>
          </ac:grpSpMkLst>
        </pc:grpChg>
        <pc:grpChg chg="del">
          <ac:chgData name="Peter Fu Chen" userId="S::fuchenru@uchicago.edu::fa9a8613-a9db-4a92-a7c9-5cb5a463fff7" providerId="AD" clId="Web-{73E0C977-53E1-1249-1274-AC61815712D3}" dt="2024-05-15T19:21:49.405" v="25"/>
          <ac:grpSpMkLst>
            <pc:docMk/>
            <pc:sldMk cId="3427942732" sldId="280"/>
            <ac:grpSpMk id="27" creationId="{00000000-0000-0000-0000-000000000000}"/>
          </ac:grpSpMkLst>
        </pc:grpChg>
        <pc:grpChg chg="del">
          <ac:chgData name="Peter Fu Chen" userId="S::fuchenru@uchicago.edu::fa9a8613-a9db-4a92-a7c9-5cb5a463fff7" providerId="AD" clId="Web-{73E0C977-53E1-1249-1274-AC61815712D3}" dt="2024-05-15T19:21:49.405" v="24"/>
          <ac:grpSpMkLst>
            <pc:docMk/>
            <pc:sldMk cId="3427942732" sldId="280"/>
            <ac:grpSpMk id="30" creationId="{00000000-0000-0000-0000-000000000000}"/>
          </ac:grpSpMkLst>
        </pc:grpChg>
        <pc:grpChg chg="del">
          <ac:chgData name="Peter Fu Chen" userId="S::fuchenru@uchicago.edu::fa9a8613-a9db-4a92-a7c9-5cb5a463fff7" providerId="AD" clId="Web-{73E0C977-53E1-1249-1274-AC61815712D3}" dt="2024-05-15T19:21:49.405" v="22"/>
          <ac:grpSpMkLst>
            <pc:docMk/>
            <pc:sldMk cId="3427942732" sldId="280"/>
            <ac:grpSpMk id="34" creationId="{00000000-0000-0000-0000-000000000000}"/>
          </ac:grpSpMkLst>
        </pc:grpChg>
        <pc:grpChg chg="del">
          <ac:chgData name="Peter Fu Chen" userId="S::fuchenru@uchicago.edu::fa9a8613-a9db-4a92-a7c9-5cb5a463fff7" providerId="AD" clId="Web-{73E0C977-53E1-1249-1274-AC61815712D3}" dt="2024-05-15T19:21:49.405" v="21"/>
          <ac:grpSpMkLst>
            <pc:docMk/>
            <pc:sldMk cId="3427942732" sldId="280"/>
            <ac:grpSpMk id="37" creationId="{00000000-0000-0000-0000-000000000000}"/>
          </ac:grpSpMkLst>
        </pc:grpChg>
        <pc:grpChg chg="del mod">
          <ac:chgData name="Peter Fu Chen" userId="S::fuchenru@uchicago.edu::fa9a8613-a9db-4a92-a7c9-5cb5a463fff7" providerId="AD" clId="Web-{73E0C977-53E1-1249-1274-AC61815712D3}" dt="2024-05-15T19:22:59.016" v="60"/>
          <ac:grpSpMkLst>
            <pc:docMk/>
            <pc:sldMk cId="3427942732" sldId="280"/>
            <ac:grpSpMk id="50" creationId="{6400A9D6-78C7-56F3-CAEA-E590E9BE6C00}"/>
          </ac:grpSpMkLst>
        </pc:grpChg>
        <pc:grpChg chg="del">
          <ac:chgData name="Peter Fu Chen" userId="S::fuchenru@uchicago.edu::fa9a8613-a9db-4a92-a7c9-5cb5a463fff7" providerId="AD" clId="Web-{73E0C977-53E1-1249-1274-AC61815712D3}" dt="2024-05-15T19:22:59.016" v="61"/>
          <ac:grpSpMkLst>
            <pc:docMk/>
            <pc:sldMk cId="3427942732" sldId="280"/>
            <ac:grpSpMk id="51" creationId="{C81EB8A2-9075-EB06-46D9-6BFCFD9DB6E1}"/>
          </ac:grpSpMkLst>
        </pc:grpChg>
        <pc:grpChg chg="del">
          <ac:chgData name="Peter Fu Chen" userId="S::fuchenru@uchicago.edu::fa9a8613-a9db-4a92-a7c9-5cb5a463fff7" providerId="AD" clId="Web-{73E0C977-53E1-1249-1274-AC61815712D3}" dt="2024-05-15T19:22:59.016" v="62"/>
          <ac:grpSpMkLst>
            <pc:docMk/>
            <pc:sldMk cId="3427942732" sldId="280"/>
            <ac:grpSpMk id="52" creationId="{CA327F7C-016C-665A-2828-23C656ED108E}"/>
          </ac:grpSpMkLst>
        </pc:grpChg>
        <pc:grpChg chg="mod">
          <ac:chgData name="Peter Fu Chen" userId="S::fuchenru@uchicago.edu::fa9a8613-a9db-4a92-a7c9-5cb5a463fff7" providerId="AD" clId="Web-{73E0C977-53E1-1249-1274-AC61815712D3}" dt="2024-05-15T19:23:06.438" v="63" actId="1076"/>
          <ac:grpSpMkLst>
            <pc:docMk/>
            <pc:sldMk cId="3427942732" sldId="280"/>
            <ac:grpSpMk id="53" creationId="{4929C17C-6D32-8359-1422-6CF5125A464E}"/>
          </ac:grpSpMkLst>
        </pc:grpChg>
        <pc:grpChg chg="del">
          <ac:chgData name="Peter Fu Chen" userId="S::fuchenru@uchicago.edu::fa9a8613-a9db-4a92-a7c9-5cb5a463fff7" providerId="AD" clId="Web-{73E0C977-53E1-1249-1274-AC61815712D3}" dt="2024-05-15T19:22:35.953" v="51"/>
          <ac:grpSpMkLst>
            <pc:docMk/>
            <pc:sldMk cId="3427942732" sldId="280"/>
            <ac:grpSpMk id="57" creationId="{422AC2F5-CDCC-0A95-EF64-FC41E79A8D85}"/>
          </ac:grpSpMkLst>
        </pc:grpChg>
        <pc:grpChg chg="add">
          <ac:chgData name="Peter Fu Chen" userId="S::fuchenru@uchicago.edu::fa9a8613-a9db-4a92-a7c9-5cb5a463fff7" providerId="AD" clId="Web-{73E0C977-53E1-1249-1274-AC61815712D3}" dt="2024-05-15T19:22:36.813" v="52"/>
          <ac:grpSpMkLst>
            <pc:docMk/>
            <pc:sldMk cId="3427942732" sldId="280"/>
            <ac:grpSpMk id="63" creationId="{8CD9DF78-184A-3B82-3821-58E9838D0A5B}"/>
          </ac:grpSpMkLst>
        </pc:grpChg>
        <pc:picChg chg="add mod">
          <ac:chgData name="Peter Fu Chen" userId="S::fuchenru@uchicago.edu::fa9a8613-a9db-4a92-a7c9-5cb5a463fff7" providerId="AD" clId="Web-{73E0C977-53E1-1249-1274-AC61815712D3}" dt="2024-05-15T19:21:53.405" v="42" actId="1076"/>
          <ac:picMkLst>
            <pc:docMk/>
            <pc:sldMk cId="3427942732" sldId="280"/>
            <ac:picMk id="54" creationId="{067A1ACA-4B31-BADC-F7EC-F5AB52014824}"/>
          </ac:picMkLst>
        </pc:picChg>
      </pc:sldChg>
      <pc:sldChg chg="addSp delSp modSp add replId">
        <pc:chgData name="Peter Fu Chen" userId="S::fuchenru@uchicago.edu::fa9a8613-a9db-4a92-a7c9-5cb5a463fff7" providerId="AD" clId="Web-{73E0C977-53E1-1249-1274-AC61815712D3}" dt="2024-05-15T19:47:57.086" v="446" actId="20577"/>
        <pc:sldMkLst>
          <pc:docMk/>
          <pc:sldMk cId="2140912979" sldId="281"/>
        </pc:sldMkLst>
        <pc:spChg chg="del">
          <ac:chgData name="Peter Fu Chen" userId="S::fuchenru@uchicago.edu::fa9a8613-a9db-4a92-a7c9-5cb5a463fff7" providerId="AD" clId="Web-{73E0C977-53E1-1249-1274-AC61815712D3}" dt="2024-05-15T19:27:39.242" v="106"/>
          <ac:spMkLst>
            <pc:docMk/>
            <pc:sldMk cId="2140912979" sldId="281"/>
            <ac:spMk id="8" creationId="{00000000-0000-0000-0000-000000000000}"/>
          </ac:spMkLst>
        </pc:spChg>
        <pc:spChg chg="mod">
          <ac:chgData name="Peter Fu Chen" userId="S::fuchenru@uchicago.edu::fa9a8613-a9db-4a92-a7c9-5cb5a463fff7" providerId="AD" clId="Web-{73E0C977-53E1-1249-1274-AC61815712D3}" dt="2024-05-15T19:40:49.215" v="303" actId="20577"/>
          <ac:spMkLst>
            <pc:docMk/>
            <pc:sldMk cId="2140912979" sldId="281"/>
            <ac:spMk id="9" creationId="{00000000-0000-0000-0000-000000000000}"/>
          </ac:spMkLst>
        </pc:spChg>
        <pc:spChg chg="del">
          <ac:chgData name="Peter Fu Chen" userId="S::fuchenru@uchicago.edu::fa9a8613-a9db-4a92-a7c9-5cb5a463fff7" providerId="AD" clId="Web-{73E0C977-53E1-1249-1274-AC61815712D3}" dt="2024-05-15T19:38:20.118" v="271"/>
          <ac:spMkLst>
            <pc:docMk/>
            <pc:sldMk cId="2140912979" sldId="281"/>
            <ac:spMk id="10" creationId="{00000000-0000-0000-0000-000000000000}"/>
          </ac:spMkLst>
        </pc:spChg>
        <pc:spChg chg="del">
          <ac:chgData name="Peter Fu Chen" userId="S::fuchenru@uchicago.edu::fa9a8613-a9db-4a92-a7c9-5cb5a463fff7" providerId="AD" clId="Web-{73E0C977-53E1-1249-1274-AC61815712D3}" dt="2024-05-15T19:38:20.118" v="270"/>
          <ac:spMkLst>
            <pc:docMk/>
            <pc:sldMk cId="2140912979" sldId="281"/>
            <ac:spMk id="12" creationId="{00000000-0000-0000-0000-000000000000}"/>
          </ac:spMkLst>
        </pc:spChg>
        <pc:spChg chg="mod">
          <ac:chgData name="Peter Fu Chen" userId="S::fuchenru@uchicago.edu::fa9a8613-a9db-4a92-a7c9-5cb5a463fff7" providerId="AD" clId="Web-{73E0C977-53E1-1249-1274-AC61815712D3}" dt="2024-05-15T19:47:57.086" v="446" actId="20577"/>
          <ac:spMkLst>
            <pc:docMk/>
            <pc:sldMk cId="2140912979" sldId="281"/>
            <ac:spMk id="13" creationId="{00000000-0000-0000-0000-000000000000}"/>
          </ac:spMkLst>
        </pc:spChg>
        <pc:spChg chg="mod">
          <ac:chgData name="Peter Fu Chen" userId="S::fuchenru@uchicago.edu::fa9a8613-a9db-4a92-a7c9-5cb5a463fff7" providerId="AD" clId="Web-{73E0C977-53E1-1249-1274-AC61815712D3}" dt="2024-05-15T19:42:12.780" v="333" actId="20577"/>
          <ac:spMkLst>
            <pc:docMk/>
            <pc:sldMk cId="2140912979" sldId="281"/>
            <ac:spMk id="14" creationId="{00000000-0000-0000-0000-000000000000}"/>
          </ac:spMkLst>
        </pc:spChg>
        <pc:spChg chg="add mod">
          <ac:chgData name="Peter Fu Chen" userId="S::fuchenru@uchicago.edu::fa9a8613-a9db-4a92-a7c9-5cb5a463fff7" providerId="AD" clId="Web-{73E0C977-53E1-1249-1274-AC61815712D3}" dt="2024-05-15T19:43:55.376" v="356" actId="1076"/>
          <ac:spMkLst>
            <pc:docMk/>
            <pc:sldMk cId="2140912979" sldId="281"/>
            <ac:spMk id="20" creationId="{EB2C9D38-576D-4F94-055E-2C387131731A}"/>
          </ac:spMkLst>
        </pc:spChg>
        <pc:spChg chg="add mod">
          <ac:chgData name="Peter Fu Chen" userId="S::fuchenru@uchicago.edu::fa9a8613-a9db-4a92-a7c9-5cb5a463fff7" providerId="AD" clId="Web-{73E0C977-53E1-1249-1274-AC61815712D3}" dt="2024-05-15T19:43:55.376" v="357" actId="1076"/>
          <ac:spMkLst>
            <pc:docMk/>
            <pc:sldMk cId="2140912979" sldId="281"/>
            <ac:spMk id="22" creationId="{9EFB8BF0-FA38-AFC1-1019-DBB0B31CD2BC}"/>
          </ac:spMkLst>
        </pc:spChg>
        <pc:spChg chg="add mod">
          <ac:chgData name="Peter Fu Chen" userId="S::fuchenru@uchicago.edu::fa9a8613-a9db-4a92-a7c9-5cb5a463fff7" providerId="AD" clId="Web-{73E0C977-53E1-1249-1274-AC61815712D3}" dt="2024-05-15T19:43:55.392" v="358" actId="1076"/>
          <ac:spMkLst>
            <pc:docMk/>
            <pc:sldMk cId="2140912979" sldId="281"/>
            <ac:spMk id="24" creationId="{93D690ED-5E29-97C3-7DD7-A330774502B6}"/>
          </ac:spMkLst>
        </pc:spChg>
        <pc:grpChg chg="del">
          <ac:chgData name="Peter Fu Chen" userId="S::fuchenru@uchicago.edu::fa9a8613-a9db-4a92-a7c9-5cb5a463fff7" providerId="AD" clId="Web-{73E0C977-53E1-1249-1274-AC61815712D3}" dt="2024-05-15T19:38:20.118" v="272"/>
          <ac:grpSpMkLst>
            <pc:docMk/>
            <pc:sldMk cId="2140912979" sldId="281"/>
            <ac:grpSpMk id="5" creationId="{00000000-0000-0000-0000-000000000000}"/>
          </ac:grpSpMkLst>
        </pc:grpChg>
        <pc:picChg chg="add del mod">
          <ac:chgData name="Peter Fu Chen" userId="S::fuchenru@uchicago.edu::fa9a8613-a9db-4a92-a7c9-5cb5a463fff7" providerId="AD" clId="Web-{73E0C977-53E1-1249-1274-AC61815712D3}" dt="2024-05-15T19:40:33.824" v="297"/>
          <ac:picMkLst>
            <pc:docMk/>
            <pc:sldMk cId="2140912979" sldId="281"/>
            <ac:picMk id="15" creationId="{957413F6-F762-333D-1D88-348861E88D04}"/>
          </ac:picMkLst>
        </pc:picChg>
        <pc:picChg chg="add del mod">
          <ac:chgData name="Peter Fu Chen" userId="S::fuchenru@uchicago.edu::fa9a8613-a9db-4a92-a7c9-5cb5a463fff7" providerId="AD" clId="Web-{73E0C977-53E1-1249-1274-AC61815712D3}" dt="2024-05-15T19:40:33.824" v="296"/>
          <ac:picMkLst>
            <pc:docMk/>
            <pc:sldMk cId="2140912979" sldId="281"/>
            <ac:picMk id="16" creationId="{E5AFEB1D-15A1-5A2E-59D1-401B6FB02731}"/>
          </ac:picMkLst>
        </pc:picChg>
        <pc:picChg chg="add mod">
          <ac:chgData name="Peter Fu Chen" userId="S::fuchenru@uchicago.edu::fa9a8613-a9db-4a92-a7c9-5cb5a463fff7" providerId="AD" clId="Web-{73E0C977-53E1-1249-1274-AC61815712D3}" dt="2024-05-15T19:42:43.718" v="339" actId="1076"/>
          <ac:picMkLst>
            <pc:docMk/>
            <pc:sldMk cId="2140912979" sldId="281"/>
            <ac:picMk id="17" creationId="{34529F4C-CD56-326A-D53C-D447F12CA1D5}"/>
          </ac:picMkLst>
        </pc:picChg>
        <pc:picChg chg="add mod">
          <ac:chgData name="Peter Fu Chen" userId="S::fuchenru@uchicago.edu::fa9a8613-a9db-4a92-a7c9-5cb5a463fff7" providerId="AD" clId="Web-{73E0C977-53E1-1249-1274-AC61815712D3}" dt="2024-05-15T19:42:46.375" v="340" actId="1076"/>
          <ac:picMkLst>
            <pc:docMk/>
            <pc:sldMk cId="2140912979" sldId="281"/>
            <ac:picMk id="18" creationId="{54CD9A5C-8182-AFA1-1007-444728AC079D}"/>
          </ac:picMkLst>
        </pc:picChg>
      </pc:sldChg>
      <pc:sldChg chg="addSp delSp modSp add del mod replId setBg">
        <pc:chgData name="Peter Fu Chen" userId="S::fuchenru@uchicago.edu::fa9a8613-a9db-4a92-a7c9-5cb5a463fff7" providerId="AD" clId="Web-{73E0C977-53E1-1249-1274-AC61815712D3}" dt="2024-05-15T19:44:23.956" v="366"/>
        <pc:sldMkLst>
          <pc:docMk/>
          <pc:sldMk cId="2835360452" sldId="282"/>
        </pc:sldMkLst>
        <pc:spChg chg="del">
          <ac:chgData name="Peter Fu Chen" userId="S::fuchenru@uchicago.edu::fa9a8613-a9db-4a92-a7c9-5cb5a463fff7" providerId="AD" clId="Web-{73E0C977-53E1-1249-1274-AC61815712D3}" dt="2024-05-15T19:32:17.343" v="183"/>
          <ac:spMkLst>
            <pc:docMk/>
            <pc:sldMk cId="2835360452" sldId="282"/>
            <ac:spMk id="9" creationId="{00000000-0000-0000-0000-000000000000}"/>
          </ac:spMkLst>
        </pc:spChg>
        <pc:spChg chg="del">
          <ac:chgData name="Peter Fu Chen" userId="S::fuchenru@uchicago.edu::fa9a8613-a9db-4a92-a7c9-5cb5a463fff7" providerId="AD" clId="Web-{73E0C977-53E1-1249-1274-AC61815712D3}" dt="2024-05-15T19:32:17.343" v="182"/>
          <ac:spMkLst>
            <pc:docMk/>
            <pc:sldMk cId="2835360452" sldId="282"/>
            <ac:spMk id="10" creationId="{00000000-0000-0000-0000-000000000000}"/>
          </ac:spMkLst>
        </pc:spChg>
        <pc:spChg chg="del">
          <ac:chgData name="Peter Fu Chen" userId="S::fuchenru@uchicago.edu::fa9a8613-a9db-4a92-a7c9-5cb5a463fff7" providerId="AD" clId="Web-{73E0C977-53E1-1249-1274-AC61815712D3}" dt="2024-05-15T19:32:17.343" v="181"/>
          <ac:spMkLst>
            <pc:docMk/>
            <pc:sldMk cId="2835360452" sldId="282"/>
            <ac:spMk id="11" creationId="{00000000-0000-0000-0000-000000000000}"/>
          </ac:spMkLst>
        </pc:spChg>
        <pc:spChg chg="del">
          <ac:chgData name="Peter Fu Chen" userId="S::fuchenru@uchicago.edu::fa9a8613-a9db-4a92-a7c9-5cb5a463fff7" providerId="AD" clId="Web-{73E0C977-53E1-1249-1274-AC61815712D3}" dt="2024-05-15T19:32:17.343" v="180"/>
          <ac:spMkLst>
            <pc:docMk/>
            <pc:sldMk cId="2835360452" sldId="282"/>
            <ac:spMk id="12" creationId="{00000000-0000-0000-0000-000000000000}"/>
          </ac:spMkLst>
        </pc:spChg>
        <pc:spChg chg="del">
          <ac:chgData name="Peter Fu Chen" userId="S::fuchenru@uchicago.edu::fa9a8613-a9db-4a92-a7c9-5cb5a463fff7" providerId="AD" clId="Web-{73E0C977-53E1-1249-1274-AC61815712D3}" dt="2024-05-15T19:32:17.343" v="179"/>
          <ac:spMkLst>
            <pc:docMk/>
            <pc:sldMk cId="2835360452" sldId="282"/>
            <ac:spMk id="13" creationId="{00000000-0000-0000-0000-000000000000}"/>
          </ac:spMkLst>
        </pc:spChg>
        <pc:spChg chg="del">
          <ac:chgData name="Peter Fu Chen" userId="S::fuchenru@uchicago.edu::fa9a8613-a9db-4a92-a7c9-5cb5a463fff7" providerId="AD" clId="Web-{73E0C977-53E1-1249-1274-AC61815712D3}" dt="2024-05-15T19:32:08.608" v="176"/>
          <ac:spMkLst>
            <pc:docMk/>
            <pc:sldMk cId="2835360452" sldId="282"/>
            <ac:spMk id="14" creationId="{00000000-0000-0000-0000-000000000000}"/>
          </ac:spMkLst>
        </pc:spChg>
        <pc:spChg chg="add mod">
          <ac:chgData name="Peter Fu Chen" userId="S::fuchenru@uchicago.edu::fa9a8613-a9db-4a92-a7c9-5cb5a463fff7" providerId="AD" clId="Web-{73E0C977-53E1-1249-1274-AC61815712D3}" dt="2024-05-15T19:35:29.192" v="252"/>
          <ac:spMkLst>
            <pc:docMk/>
            <pc:sldMk cId="2835360452" sldId="282"/>
            <ac:spMk id="28" creationId="{86FF76B9-219D-4469-AF87-0236D29032F1}"/>
          </ac:spMkLst>
        </pc:spChg>
        <pc:spChg chg="add">
          <ac:chgData name="Peter Fu Chen" userId="S::fuchenru@uchicago.edu::fa9a8613-a9db-4a92-a7c9-5cb5a463fff7" providerId="AD" clId="Web-{73E0C977-53E1-1249-1274-AC61815712D3}" dt="2024-05-15T19:34:37.456" v="228"/>
          <ac:spMkLst>
            <pc:docMk/>
            <pc:sldMk cId="2835360452" sldId="282"/>
            <ac:spMk id="34" creationId="{2E80C965-DB6D-4F81-9E9E-B027384D0BD6}"/>
          </ac:spMkLst>
        </pc:spChg>
        <pc:spChg chg="add">
          <ac:chgData name="Peter Fu Chen" userId="S::fuchenru@uchicago.edu::fa9a8613-a9db-4a92-a7c9-5cb5a463fff7" providerId="AD" clId="Web-{73E0C977-53E1-1249-1274-AC61815712D3}" dt="2024-05-15T19:34:37.456" v="228"/>
          <ac:spMkLst>
            <pc:docMk/>
            <pc:sldMk cId="2835360452" sldId="282"/>
            <ac:spMk id="36" creationId="{633C5E46-DAC5-4661-9C87-22B08E2A512F}"/>
          </ac:spMkLst>
        </pc:spChg>
        <pc:grpChg chg="del">
          <ac:chgData name="Peter Fu Chen" userId="S::fuchenru@uchicago.edu::fa9a8613-a9db-4a92-a7c9-5cb5a463fff7" providerId="AD" clId="Web-{73E0C977-53E1-1249-1274-AC61815712D3}" dt="2024-05-15T19:32:17.343" v="185"/>
          <ac:grpSpMkLst>
            <pc:docMk/>
            <pc:sldMk cId="2835360452" sldId="282"/>
            <ac:grpSpMk id="2" creationId="{00000000-0000-0000-0000-000000000000}"/>
          </ac:grpSpMkLst>
        </pc:grpChg>
        <pc:grpChg chg="del">
          <ac:chgData name="Peter Fu Chen" userId="S::fuchenru@uchicago.edu::fa9a8613-a9db-4a92-a7c9-5cb5a463fff7" providerId="AD" clId="Web-{73E0C977-53E1-1249-1274-AC61815712D3}" dt="2024-05-15T19:32:17.343" v="184"/>
          <ac:grpSpMkLst>
            <pc:docMk/>
            <pc:sldMk cId="2835360452" sldId="282"/>
            <ac:grpSpMk id="5" creationId="{00000000-0000-0000-0000-000000000000}"/>
          </ac:grpSpMkLst>
        </pc:grpChg>
        <pc:grpChg chg="add">
          <ac:chgData name="Peter Fu Chen" userId="S::fuchenru@uchicago.edu::fa9a8613-a9db-4a92-a7c9-5cb5a463fff7" providerId="AD" clId="Web-{73E0C977-53E1-1249-1274-AC61815712D3}" dt="2024-05-15T19:34:37.456" v="228"/>
          <ac:grpSpMkLst>
            <pc:docMk/>
            <pc:sldMk cId="2835360452" sldId="282"/>
            <ac:grpSpMk id="30" creationId="{DB88BD78-87E1-424D-B479-C37D8E41B12E}"/>
          </ac:grpSpMkLst>
        </pc:grpChg>
        <pc:picChg chg="add mod">
          <ac:chgData name="Peter Fu Chen" userId="S::fuchenru@uchicago.edu::fa9a8613-a9db-4a92-a7c9-5cb5a463fff7" providerId="AD" clId="Web-{73E0C977-53E1-1249-1274-AC61815712D3}" dt="2024-05-15T19:34:37.456" v="228"/>
          <ac:picMkLst>
            <pc:docMk/>
            <pc:sldMk cId="2835360452" sldId="282"/>
            <ac:picMk id="8" creationId="{ECC4FEB6-5589-200C-3A9A-5FBB1DCB5BE9}"/>
          </ac:picMkLst>
        </pc:picChg>
        <pc:picChg chg="del">
          <ac:chgData name="Peter Fu Chen" userId="S::fuchenru@uchicago.edu::fa9a8613-a9db-4a92-a7c9-5cb5a463fff7" providerId="AD" clId="Web-{73E0C977-53E1-1249-1274-AC61815712D3}" dt="2024-05-15T19:32:10.562" v="178"/>
          <ac:picMkLst>
            <pc:docMk/>
            <pc:sldMk cId="2835360452" sldId="282"/>
            <ac:picMk id="15" creationId="{957413F6-F762-333D-1D88-348861E88D04}"/>
          </ac:picMkLst>
        </pc:picChg>
        <pc:picChg chg="del">
          <ac:chgData name="Peter Fu Chen" userId="S::fuchenru@uchicago.edu::fa9a8613-a9db-4a92-a7c9-5cb5a463fff7" providerId="AD" clId="Web-{73E0C977-53E1-1249-1274-AC61815712D3}" dt="2024-05-15T19:32:10.562" v="177"/>
          <ac:picMkLst>
            <pc:docMk/>
            <pc:sldMk cId="2835360452" sldId="282"/>
            <ac:picMk id="16" creationId="{E5AFEB1D-15A1-5A2E-59D1-401B6FB02731}"/>
          </ac:picMkLst>
        </pc:picChg>
        <pc:picChg chg="add mod">
          <ac:chgData name="Peter Fu Chen" userId="S::fuchenru@uchicago.edu::fa9a8613-a9db-4a92-a7c9-5cb5a463fff7" providerId="AD" clId="Web-{73E0C977-53E1-1249-1274-AC61815712D3}" dt="2024-05-15T19:34:37.456" v="228"/>
          <ac:picMkLst>
            <pc:docMk/>
            <pc:sldMk cId="2835360452" sldId="282"/>
            <ac:picMk id="17" creationId="{7798148B-E702-4087-569C-89A6BF406617}"/>
          </ac:picMkLst>
        </pc:picChg>
        <pc:picChg chg="add mod">
          <ac:chgData name="Peter Fu Chen" userId="S::fuchenru@uchicago.edu::fa9a8613-a9db-4a92-a7c9-5cb5a463fff7" providerId="AD" clId="Web-{73E0C977-53E1-1249-1274-AC61815712D3}" dt="2024-05-15T19:34:37.456" v="228"/>
          <ac:picMkLst>
            <pc:docMk/>
            <pc:sldMk cId="2835360452" sldId="282"/>
            <ac:picMk id="18" creationId="{1C2E813D-995D-AA6C-121F-6F1D52238E29}"/>
          </ac:picMkLst>
        </pc:picChg>
        <pc:picChg chg="add mod">
          <ac:chgData name="Peter Fu Chen" userId="S::fuchenru@uchicago.edu::fa9a8613-a9db-4a92-a7c9-5cb5a463fff7" providerId="AD" clId="Web-{73E0C977-53E1-1249-1274-AC61815712D3}" dt="2024-05-15T19:34:37.456" v="228"/>
          <ac:picMkLst>
            <pc:docMk/>
            <pc:sldMk cId="2835360452" sldId="282"/>
            <ac:picMk id="19" creationId="{67E966C6-3FDA-7AF5-24BE-BED94DA42F04}"/>
          </ac:picMkLst>
        </pc:picChg>
        <pc:picChg chg="add mod">
          <ac:chgData name="Peter Fu Chen" userId="S::fuchenru@uchicago.edu::fa9a8613-a9db-4a92-a7c9-5cb5a463fff7" providerId="AD" clId="Web-{73E0C977-53E1-1249-1274-AC61815712D3}" dt="2024-05-15T19:34:37.456" v="228"/>
          <ac:picMkLst>
            <pc:docMk/>
            <pc:sldMk cId="2835360452" sldId="282"/>
            <ac:picMk id="20" creationId="{3157273C-25F1-8C30-16FA-12D4BC789518}"/>
          </ac:picMkLst>
        </pc:picChg>
        <pc:picChg chg="add mod">
          <ac:chgData name="Peter Fu Chen" userId="S::fuchenru@uchicago.edu::fa9a8613-a9db-4a92-a7c9-5cb5a463fff7" providerId="AD" clId="Web-{73E0C977-53E1-1249-1274-AC61815712D3}" dt="2024-05-15T19:34:37.456" v="228"/>
          <ac:picMkLst>
            <pc:docMk/>
            <pc:sldMk cId="2835360452" sldId="282"/>
            <ac:picMk id="21" creationId="{7FB5F415-1346-0B18-657A-E3C19FB4BED5}"/>
          </ac:picMkLst>
        </pc:picChg>
        <pc:picChg chg="add mod">
          <ac:chgData name="Peter Fu Chen" userId="S::fuchenru@uchicago.edu::fa9a8613-a9db-4a92-a7c9-5cb5a463fff7" providerId="AD" clId="Web-{73E0C977-53E1-1249-1274-AC61815712D3}" dt="2024-05-15T19:34:37.456" v="228"/>
          <ac:picMkLst>
            <pc:docMk/>
            <pc:sldMk cId="2835360452" sldId="282"/>
            <ac:picMk id="22" creationId="{1A7516F5-9530-213F-8103-49DE5D7017B7}"/>
          </ac:picMkLst>
        </pc:picChg>
        <pc:picChg chg="add mod">
          <ac:chgData name="Peter Fu Chen" userId="S::fuchenru@uchicago.edu::fa9a8613-a9db-4a92-a7c9-5cb5a463fff7" providerId="AD" clId="Web-{73E0C977-53E1-1249-1274-AC61815712D3}" dt="2024-05-15T19:34:37.456" v="228"/>
          <ac:picMkLst>
            <pc:docMk/>
            <pc:sldMk cId="2835360452" sldId="282"/>
            <ac:picMk id="23" creationId="{BB341B6D-343F-4C93-681B-38F2C44557CA}"/>
          </ac:picMkLst>
        </pc:picChg>
      </pc:sldChg>
      <pc:sldChg chg="addSp delSp modSp add ord replId">
        <pc:chgData name="Peter Fu Chen" userId="S::fuchenru@uchicago.edu::fa9a8613-a9db-4a92-a7c9-5cb5a463fff7" providerId="AD" clId="Web-{73E0C977-53E1-1249-1274-AC61815712D3}" dt="2024-05-15T19:53:30.610" v="528"/>
        <pc:sldMkLst>
          <pc:docMk/>
          <pc:sldMk cId="615531035" sldId="283"/>
        </pc:sldMkLst>
        <pc:spChg chg="add del mod">
          <ac:chgData name="Peter Fu Chen" userId="S::fuchenru@uchicago.edu::fa9a8613-a9db-4a92-a7c9-5cb5a463fff7" providerId="AD" clId="Web-{73E0C977-53E1-1249-1274-AC61815712D3}" dt="2024-05-15T19:53:16.157" v="520"/>
          <ac:spMkLst>
            <pc:docMk/>
            <pc:sldMk cId="615531035" sldId="283"/>
            <ac:spMk id="8" creationId="{75EAE8E0-6952-88B7-934A-3357D59219F0}"/>
          </ac:spMkLst>
        </pc:spChg>
        <pc:spChg chg="del">
          <ac:chgData name="Peter Fu Chen" userId="S::fuchenru@uchicago.edu::fa9a8613-a9db-4a92-a7c9-5cb5a463fff7" providerId="AD" clId="Web-{73E0C977-53E1-1249-1274-AC61815712D3}" dt="2024-05-15T19:53:30.375" v="524"/>
          <ac:spMkLst>
            <pc:docMk/>
            <pc:sldMk cId="615531035" sldId="283"/>
            <ac:spMk id="9" creationId="{00000000-0000-0000-0000-000000000000}"/>
          </ac:spMkLst>
        </pc:spChg>
        <pc:spChg chg="add del mod">
          <ac:chgData name="Peter Fu Chen" userId="S::fuchenru@uchicago.edu::fa9a8613-a9db-4a92-a7c9-5cb5a463fff7" providerId="AD" clId="Web-{73E0C977-53E1-1249-1274-AC61815712D3}" dt="2024-05-15T19:53:16.157" v="519"/>
          <ac:spMkLst>
            <pc:docMk/>
            <pc:sldMk cId="615531035" sldId="283"/>
            <ac:spMk id="10" creationId="{F7F097DE-1943-F342-4B76-45B0EFBA646D}"/>
          </ac:spMkLst>
        </pc:spChg>
        <pc:spChg chg="del">
          <ac:chgData name="Peter Fu Chen" userId="S::fuchenru@uchicago.edu::fa9a8613-a9db-4a92-a7c9-5cb5a463fff7" providerId="AD" clId="Web-{73E0C977-53E1-1249-1274-AC61815712D3}" dt="2024-05-15T19:53:30.375" v="523"/>
          <ac:spMkLst>
            <pc:docMk/>
            <pc:sldMk cId="615531035" sldId="283"/>
            <ac:spMk id="11" creationId="{00000000-0000-0000-0000-000000000000}"/>
          </ac:spMkLst>
        </pc:spChg>
        <pc:spChg chg="del">
          <ac:chgData name="Peter Fu Chen" userId="S::fuchenru@uchicago.edu::fa9a8613-a9db-4a92-a7c9-5cb5a463fff7" providerId="AD" clId="Web-{73E0C977-53E1-1249-1274-AC61815712D3}" dt="2024-05-15T19:48:11.180" v="451"/>
          <ac:spMkLst>
            <pc:docMk/>
            <pc:sldMk cId="615531035" sldId="283"/>
            <ac:spMk id="13" creationId="{00000000-0000-0000-0000-000000000000}"/>
          </ac:spMkLst>
        </pc:spChg>
        <pc:spChg chg="mod">
          <ac:chgData name="Peter Fu Chen" userId="S::fuchenru@uchicago.edu::fa9a8613-a9db-4a92-a7c9-5cb5a463fff7" providerId="AD" clId="Web-{73E0C977-53E1-1249-1274-AC61815712D3}" dt="2024-05-15T19:53:21.375" v="522" actId="1076"/>
          <ac:spMkLst>
            <pc:docMk/>
            <pc:sldMk cId="615531035" sldId="283"/>
            <ac:spMk id="14" creationId="{00000000-0000-0000-0000-000000000000}"/>
          </ac:spMkLst>
        </pc:spChg>
        <pc:spChg chg="add del">
          <ac:chgData name="Peter Fu Chen" userId="S::fuchenru@uchicago.edu::fa9a8613-a9db-4a92-a7c9-5cb5a463fff7" providerId="AD" clId="Web-{73E0C977-53E1-1249-1274-AC61815712D3}" dt="2024-05-15T19:53:07.297" v="517"/>
          <ac:spMkLst>
            <pc:docMk/>
            <pc:sldMk cId="615531035" sldId="283"/>
            <ac:spMk id="17" creationId="{DF21E072-0E02-CC16-D260-76DB70E69109}"/>
          </ac:spMkLst>
        </pc:spChg>
        <pc:spChg chg="add">
          <ac:chgData name="Peter Fu Chen" userId="S::fuchenru@uchicago.edu::fa9a8613-a9db-4a92-a7c9-5cb5a463fff7" providerId="AD" clId="Web-{73E0C977-53E1-1249-1274-AC61815712D3}" dt="2024-05-15T19:53:07.531" v="518"/>
          <ac:spMkLst>
            <pc:docMk/>
            <pc:sldMk cId="615531035" sldId="283"/>
            <ac:spMk id="19" creationId="{9002F7D1-B296-44A0-C2ED-C4E445578404}"/>
          </ac:spMkLst>
        </pc:spChg>
        <pc:spChg chg="add">
          <ac:chgData name="Peter Fu Chen" userId="S::fuchenru@uchicago.edu::fa9a8613-a9db-4a92-a7c9-5cb5a463fff7" providerId="AD" clId="Web-{73E0C977-53E1-1249-1274-AC61815712D3}" dt="2024-05-15T19:53:30.594" v="527"/>
          <ac:spMkLst>
            <pc:docMk/>
            <pc:sldMk cId="615531035" sldId="283"/>
            <ac:spMk id="25" creationId="{D481E469-8DAB-F270-41BF-67492B9CE108}"/>
          </ac:spMkLst>
        </pc:spChg>
        <pc:spChg chg="add">
          <ac:chgData name="Peter Fu Chen" userId="S::fuchenru@uchicago.edu::fa9a8613-a9db-4a92-a7c9-5cb5a463fff7" providerId="AD" clId="Web-{73E0C977-53E1-1249-1274-AC61815712D3}" dt="2024-05-15T19:53:30.610" v="528"/>
          <ac:spMkLst>
            <pc:docMk/>
            <pc:sldMk cId="615531035" sldId="283"/>
            <ac:spMk id="27" creationId="{D5AE0364-88E0-89D3-05E8-F231E7D5CA9E}"/>
          </ac:spMkLst>
        </pc:spChg>
        <pc:grpChg chg="del">
          <ac:chgData name="Peter Fu Chen" userId="S::fuchenru@uchicago.edu::fa9a8613-a9db-4a92-a7c9-5cb5a463fff7" providerId="AD" clId="Web-{73E0C977-53E1-1249-1274-AC61815712D3}" dt="2024-05-15T19:53:30.375" v="525"/>
          <ac:grpSpMkLst>
            <pc:docMk/>
            <pc:sldMk cId="615531035" sldId="283"/>
            <ac:grpSpMk id="2" creationId="{00000000-0000-0000-0000-000000000000}"/>
          </ac:grpSpMkLst>
        </pc:grpChg>
        <pc:grpChg chg="add del mod">
          <ac:chgData name="Peter Fu Chen" userId="S::fuchenru@uchicago.edu::fa9a8613-a9db-4a92-a7c9-5cb5a463fff7" providerId="AD" clId="Web-{73E0C977-53E1-1249-1274-AC61815712D3}" dt="2024-05-15T19:53:16.157" v="521"/>
          <ac:grpSpMkLst>
            <pc:docMk/>
            <pc:sldMk cId="615531035" sldId="283"/>
            <ac:grpSpMk id="5" creationId="{67F9908E-6E3D-415A-F60E-E57D417CBD8B}"/>
          </ac:grpSpMkLst>
        </pc:grpChg>
        <pc:grpChg chg="add">
          <ac:chgData name="Peter Fu Chen" userId="S::fuchenru@uchicago.edu::fa9a8613-a9db-4a92-a7c9-5cb5a463fff7" providerId="AD" clId="Web-{73E0C977-53E1-1249-1274-AC61815712D3}" dt="2024-05-15T19:53:30.579" v="526"/>
          <ac:grpSpMkLst>
            <pc:docMk/>
            <pc:sldMk cId="615531035" sldId="283"/>
            <ac:grpSpMk id="23" creationId="{853D74D7-8446-715C-0360-F6132CDD1008}"/>
          </ac:grpSpMkLst>
        </pc:grpChg>
      </pc:sldChg>
      <pc:sldChg chg="addSp delSp add del replId">
        <pc:chgData name="Peter Fu Chen" userId="S::fuchenru@uchicago.edu::fa9a8613-a9db-4a92-a7c9-5cb5a463fff7" providerId="AD" clId="Web-{73E0C977-53E1-1249-1274-AC61815712D3}" dt="2024-05-15T19:35:20.270" v="250"/>
        <pc:sldMkLst>
          <pc:docMk/>
          <pc:sldMk cId="1975093718" sldId="283"/>
        </pc:sldMkLst>
        <pc:spChg chg="del">
          <ac:chgData name="Peter Fu Chen" userId="S::fuchenru@uchicago.edu::fa9a8613-a9db-4a92-a7c9-5cb5a463fff7" providerId="AD" clId="Web-{73E0C977-53E1-1249-1274-AC61815712D3}" dt="2024-05-15T19:35:14.394" v="235"/>
          <ac:spMkLst>
            <pc:docMk/>
            <pc:sldMk cId="1975093718" sldId="283"/>
            <ac:spMk id="9" creationId="{00000000-0000-0000-0000-000000000000}"/>
          </ac:spMkLst>
        </pc:spChg>
        <pc:spChg chg="del">
          <ac:chgData name="Peter Fu Chen" userId="S::fuchenru@uchicago.edu::fa9a8613-a9db-4a92-a7c9-5cb5a463fff7" providerId="AD" clId="Web-{73E0C977-53E1-1249-1274-AC61815712D3}" dt="2024-05-15T19:35:14.379" v="234"/>
          <ac:spMkLst>
            <pc:docMk/>
            <pc:sldMk cId="1975093718" sldId="283"/>
            <ac:spMk id="10" creationId="{00000000-0000-0000-0000-000000000000}"/>
          </ac:spMkLst>
        </pc:spChg>
        <pc:spChg chg="del">
          <ac:chgData name="Peter Fu Chen" userId="S::fuchenru@uchicago.edu::fa9a8613-a9db-4a92-a7c9-5cb5a463fff7" providerId="AD" clId="Web-{73E0C977-53E1-1249-1274-AC61815712D3}" dt="2024-05-15T19:35:14.379" v="233"/>
          <ac:spMkLst>
            <pc:docMk/>
            <pc:sldMk cId="1975093718" sldId="283"/>
            <ac:spMk id="13" creationId="{00000000-0000-0000-0000-000000000000}"/>
          </ac:spMkLst>
        </pc:spChg>
        <pc:spChg chg="del">
          <ac:chgData name="Peter Fu Chen" userId="S::fuchenru@uchicago.edu::fa9a8613-a9db-4a92-a7c9-5cb5a463fff7" providerId="AD" clId="Web-{73E0C977-53E1-1249-1274-AC61815712D3}" dt="2024-05-15T19:35:14.379" v="232"/>
          <ac:spMkLst>
            <pc:docMk/>
            <pc:sldMk cId="1975093718" sldId="283"/>
            <ac:spMk id="14" creationId="{00000000-0000-0000-0000-000000000000}"/>
          </ac:spMkLst>
        </pc:spChg>
        <pc:spChg chg="add">
          <ac:chgData name="Peter Fu Chen" userId="S::fuchenru@uchicago.edu::fa9a8613-a9db-4a92-a7c9-5cb5a463fff7" providerId="AD" clId="Web-{73E0C977-53E1-1249-1274-AC61815712D3}" dt="2024-05-15T19:35:14.832" v="238"/>
          <ac:spMkLst>
            <pc:docMk/>
            <pc:sldMk cId="1975093718" sldId="283"/>
            <ac:spMk id="17" creationId="{3FFF4934-68B8-61EA-94C2-3B790FC5B5F8}"/>
          </ac:spMkLst>
        </pc:spChg>
        <pc:spChg chg="add">
          <ac:chgData name="Peter Fu Chen" userId="S::fuchenru@uchicago.edu::fa9a8613-a9db-4a92-a7c9-5cb5a463fff7" providerId="AD" clId="Web-{73E0C977-53E1-1249-1274-AC61815712D3}" dt="2024-05-15T19:35:14.863" v="240"/>
          <ac:spMkLst>
            <pc:docMk/>
            <pc:sldMk cId="1975093718" sldId="283"/>
            <ac:spMk id="23" creationId="{13F6A192-617D-EE5B-5110-6DFDD33B6481}"/>
          </ac:spMkLst>
        </pc:spChg>
        <pc:spChg chg="add">
          <ac:chgData name="Peter Fu Chen" userId="S::fuchenru@uchicago.edu::fa9a8613-a9db-4a92-a7c9-5cb5a463fff7" providerId="AD" clId="Web-{73E0C977-53E1-1249-1274-AC61815712D3}" dt="2024-05-15T19:35:14.879" v="241"/>
          <ac:spMkLst>
            <pc:docMk/>
            <pc:sldMk cId="1975093718" sldId="283"/>
            <ac:spMk id="25" creationId="{69A53098-D8CC-663A-09A4-715F4D027550}"/>
          </ac:spMkLst>
        </pc:spChg>
        <pc:grpChg chg="del">
          <ac:chgData name="Peter Fu Chen" userId="S::fuchenru@uchicago.edu::fa9a8613-a9db-4a92-a7c9-5cb5a463fff7" providerId="AD" clId="Web-{73E0C977-53E1-1249-1274-AC61815712D3}" dt="2024-05-15T19:35:14.394" v="237"/>
          <ac:grpSpMkLst>
            <pc:docMk/>
            <pc:sldMk cId="1975093718" sldId="283"/>
            <ac:grpSpMk id="2" creationId="{00000000-0000-0000-0000-000000000000}"/>
          </ac:grpSpMkLst>
        </pc:grpChg>
        <pc:grpChg chg="del">
          <ac:chgData name="Peter Fu Chen" userId="S::fuchenru@uchicago.edu::fa9a8613-a9db-4a92-a7c9-5cb5a463fff7" providerId="AD" clId="Web-{73E0C977-53E1-1249-1274-AC61815712D3}" dt="2024-05-15T19:35:14.394" v="236"/>
          <ac:grpSpMkLst>
            <pc:docMk/>
            <pc:sldMk cId="1975093718" sldId="283"/>
            <ac:grpSpMk id="5" creationId="{00000000-0000-0000-0000-000000000000}"/>
          </ac:grpSpMkLst>
        </pc:grpChg>
        <pc:grpChg chg="add">
          <ac:chgData name="Peter Fu Chen" userId="S::fuchenru@uchicago.edu::fa9a8613-a9db-4a92-a7c9-5cb5a463fff7" providerId="AD" clId="Web-{73E0C977-53E1-1249-1274-AC61815712D3}" dt="2024-05-15T19:35:14.848" v="239"/>
          <ac:grpSpMkLst>
            <pc:docMk/>
            <pc:sldMk cId="1975093718" sldId="283"/>
            <ac:grpSpMk id="21" creationId="{BCC462A9-DA5F-37FD-2C3E-9FDC27776FFF}"/>
          </ac:grpSpMkLst>
        </pc:grpChg>
        <pc:picChg chg="del">
          <ac:chgData name="Peter Fu Chen" userId="S::fuchenru@uchicago.edu::fa9a8613-a9db-4a92-a7c9-5cb5a463fff7" providerId="AD" clId="Web-{73E0C977-53E1-1249-1274-AC61815712D3}" dt="2024-05-15T19:35:14.379" v="231"/>
          <ac:picMkLst>
            <pc:docMk/>
            <pc:sldMk cId="1975093718" sldId="283"/>
            <ac:picMk id="15" creationId="{957413F6-F762-333D-1D88-348861E88D04}"/>
          </ac:picMkLst>
        </pc:picChg>
        <pc:picChg chg="del">
          <ac:chgData name="Peter Fu Chen" userId="S::fuchenru@uchicago.edu::fa9a8613-a9db-4a92-a7c9-5cb5a463fff7" providerId="AD" clId="Web-{73E0C977-53E1-1249-1274-AC61815712D3}" dt="2024-05-15T19:35:14.379" v="230"/>
          <ac:picMkLst>
            <pc:docMk/>
            <pc:sldMk cId="1975093718" sldId="283"/>
            <ac:picMk id="16" creationId="{E5AFEB1D-15A1-5A2E-59D1-401B6FB02731}"/>
          </ac:picMkLst>
        </pc:picChg>
        <pc:picChg chg="add">
          <ac:chgData name="Peter Fu Chen" userId="S::fuchenru@uchicago.edu::fa9a8613-a9db-4a92-a7c9-5cb5a463fff7" providerId="AD" clId="Web-{73E0C977-53E1-1249-1274-AC61815712D3}" dt="2024-05-15T19:35:14.910" v="242"/>
          <ac:picMkLst>
            <pc:docMk/>
            <pc:sldMk cId="1975093718" sldId="283"/>
            <ac:picMk id="27" creationId="{1B0074FA-3E1E-9605-2A3A-45F288A0AE1C}"/>
          </ac:picMkLst>
        </pc:picChg>
        <pc:picChg chg="add">
          <ac:chgData name="Peter Fu Chen" userId="S::fuchenru@uchicago.edu::fa9a8613-a9db-4a92-a7c9-5cb5a463fff7" providerId="AD" clId="Web-{73E0C977-53E1-1249-1274-AC61815712D3}" dt="2024-05-15T19:35:14.941" v="243"/>
          <ac:picMkLst>
            <pc:docMk/>
            <pc:sldMk cId="1975093718" sldId="283"/>
            <ac:picMk id="29" creationId="{DC03046D-3D6B-9F36-5893-1C0881EBA465}"/>
          </ac:picMkLst>
        </pc:picChg>
        <pc:picChg chg="add">
          <ac:chgData name="Peter Fu Chen" userId="S::fuchenru@uchicago.edu::fa9a8613-a9db-4a92-a7c9-5cb5a463fff7" providerId="AD" clId="Web-{73E0C977-53E1-1249-1274-AC61815712D3}" dt="2024-05-15T19:35:14.973" v="244"/>
          <ac:picMkLst>
            <pc:docMk/>
            <pc:sldMk cId="1975093718" sldId="283"/>
            <ac:picMk id="31" creationId="{609CAE88-4CA6-A55A-9EF9-FD09E860B5FA}"/>
          </ac:picMkLst>
        </pc:picChg>
        <pc:picChg chg="add">
          <ac:chgData name="Peter Fu Chen" userId="S::fuchenru@uchicago.edu::fa9a8613-a9db-4a92-a7c9-5cb5a463fff7" providerId="AD" clId="Web-{73E0C977-53E1-1249-1274-AC61815712D3}" dt="2024-05-15T19:35:15.019" v="245"/>
          <ac:picMkLst>
            <pc:docMk/>
            <pc:sldMk cId="1975093718" sldId="283"/>
            <ac:picMk id="33" creationId="{96F1D452-37B1-491F-A0C2-EF437B634E7E}"/>
          </ac:picMkLst>
        </pc:picChg>
        <pc:picChg chg="add">
          <ac:chgData name="Peter Fu Chen" userId="S::fuchenru@uchicago.edu::fa9a8613-a9db-4a92-a7c9-5cb5a463fff7" providerId="AD" clId="Web-{73E0C977-53E1-1249-1274-AC61815712D3}" dt="2024-05-15T19:35:15.066" v="246"/>
          <ac:picMkLst>
            <pc:docMk/>
            <pc:sldMk cId="1975093718" sldId="283"/>
            <ac:picMk id="35" creationId="{F44A4FE9-780A-F45A-F891-D66138CE3B1B}"/>
          </ac:picMkLst>
        </pc:picChg>
        <pc:picChg chg="add">
          <ac:chgData name="Peter Fu Chen" userId="S::fuchenru@uchicago.edu::fa9a8613-a9db-4a92-a7c9-5cb5a463fff7" providerId="AD" clId="Web-{73E0C977-53E1-1249-1274-AC61815712D3}" dt="2024-05-15T19:35:15.098" v="247"/>
          <ac:picMkLst>
            <pc:docMk/>
            <pc:sldMk cId="1975093718" sldId="283"/>
            <ac:picMk id="37" creationId="{F6E283B1-B655-FBDE-209D-2E43AF6931C0}"/>
          </ac:picMkLst>
        </pc:picChg>
        <pc:picChg chg="add">
          <ac:chgData name="Peter Fu Chen" userId="S::fuchenru@uchicago.edu::fa9a8613-a9db-4a92-a7c9-5cb5a463fff7" providerId="AD" clId="Web-{73E0C977-53E1-1249-1274-AC61815712D3}" dt="2024-05-15T19:35:15.129" v="248"/>
          <ac:picMkLst>
            <pc:docMk/>
            <pc:sldMk cId="1975093718" sldId="283"/>
            <ac:picMk id="39" creationId="{996FA839-8EB6-4F28-0642-360589AC83F7}"/>
          </ac:picMkLst>
        </pc:picChg>
        <pc:picChg chg="add">
          <ac:chgData name="Peter Fu Chen" userId="S::fuchenru@uchicago.edu::fa9a8613-a9db-4a92-a7c9-5cb5a463fff7" providerId="AD" clId="Web-{73E0C977-53E1-1249-1274-AC61815712D3}" dt="2024-05-15T19:35:15.176" v="249"/>
          <ac:picMkLst>
            <pc:docMk/>
            <pc:sldMk cId="1975093718" sldId="283"/>
            <ac:picMk id="41" creationId="{B8B6165D-0AFC-F10D-146B-DF963B795CE5}"/>
          </ac:picMkLst>
        </pc:picChg>
      </pc:sldChg>
      <pc:sldChg chg="add ord replId">
        <pc:chgData name="Peter Fu Chen" userId="S::fuchenru@uchicago.edu::fa9a8613-a9db-4a92-a7c9-5cb5a463fff7" providerId="AD" clId="Web-{73E0C977-53E1-1249-1274-AC61815712D3}" dt="2024-05-15T19:39:11.104" v="289"/>
        <pc:sldMkLst>
          <pc:docMk/>
          <pc:sldMk cId="1288898908" sldId="284"/>
        </pc:sldMkLst>
      </pc:sldChg>
      <pc:sldChg chg="addSp delSp modSp add replId">
        <pc:chgData name="Peter Fu Chen" userId="S::fuchenru@uchicago.edu::fa9a8613-a9db-4a92-a7c9-5cb5a463fff7" providerId="AD" clId="Web-{73E0C977-53E1-1249-1274-AC61815712D3}" dt="2024-05-15T19:48:05.008" v="448"/>
        <pc:sldMkLst>
          <pc:docMk/>
          <pc:sldMk cId="2233959718" sldId="285"/>
        </pc:sldMkLst>
        <pc:spChg chg="add mod">
          <ac:chgData name="Peter Fu Chen" userId="S::fuchenru@uchicago.edu::fa9a8613-a9db-4a92-a7c9-5cb5a463fff7" providerId="AD" clId="Web-{73E0C977-53E1-1249-1274-AC61815712D3}" dt="2024-05-15T19:45:31.645" v="392" actId="20577"/>
          <ac:spMkLst>
            <pc:docMk/>
            <pc:sldMk cId="2233959718" sldId="285"/>
            <ac:spMk id="8" creationId="{627F1447-492C-4BDD-5245-18CAD6033162}"/>
          </ac:spMkLst>
        </pc:spChg>
        <pc:spChg chg="add mod">
          <ac:chgData name="Peter Fu Chen" userId="S::fuchenru@uchicago.edu::fa9a8613-a9db-4a92-a7c9-5cb5a463fff7" providerId="AD" clId="Web-{73E0C977-53E1-1249-1274-AC61815712D3}" dt="2024-05-15T19:45:23.738" v="381" actId="20577"/>
          <ac:spMkLst>
            <pc:docMk/>
            <pc:sldMk cId="2233959718" sldId="285"/>
            <ac:spMk id="10" creationId="{1ABDC217-5EA1-1BBB-9A04-53E1658D2CEA}"/>
          </ac:spMkLst>
        </pc:spChg>
        <pc:spChg chg="del">
          <ac:chgData name="Peter Fu Chen" userId="S::fuchenru@uchicago.edu::fa9a8613-a9db-4a92-a7c9-5cb5a463fff7" providerId="AD" clId="Web-{73E0C977-53E1-1249-1274-AC61815712D3}" dt="2024-05-15T19:48:04.523" v="447"/>
          <ac:spMkLst>
            <pc:docMk/>
            <pc:sldMk cId="2233959718" sldId="285"/>
            <ac:spMk id="13" creationId="{00000000-0000-0000-0000-000000000000}"/>
          </ac:spMkLst>
        </pc:spChg>
        <pc:spChg chg="mod">
          <ac:chgData name="Peter Fu Chen" userId="S::fuchenru@uchicago.edu::fa9a8613-a9db-4a92-a7c9-5cb5a463fff7" providerId="AD" clId="Web-{73E0C977-53E1-1249-1274-AC61815712D3}" dt="2024-05-15T19:46:59.037" v="421" actId="1076"/>
          <ac:spMkLst>
            <pc:docMk/>
            <pc:sldMk cId="2233959718" sldId="285"/>
            <ac:spMk id="14" creationId="{00000000-0000-0000-0000-000000000000}"/>
          </ac:spMkLst>
        </pc:spChg>
        <pc:spChg chg="add">
          <ac:chgData name="Peter Fu Chen" userId="S::fuchenru@uchicago.edu::fa9a8613-a9db-4a92-a7c9-5cb5a463fff7" providerId="AD" clId="Web-{73E0C977-53E1-1249-1274-AC61815712D3}" dt="2024-05-15T19:48:05.008" v="448"/>
          <ac:spMkLst>
            <pc:docMk/>
            <pc:sldMk cId="2233959718" sldId="285"/>
            <ac:spMk id="19" creationId="{C1ED3E0C-9E4D-2110-A567-08897B6687B0}"/>
          </ac:spMkLst>
        </pc:spChg>
        <pc:spChg chg="del">
          <ac:chgData name="Peter Fu Chen" userId="S::fuchenru@uchicago.edu::fa9a8613-a9db-4a92-a7c9-5cb5a463fff7" providerId="AD" clId="Web-{73E0C977-53E1-1249-1274-AC61815712D3}" dt="2024-05-15T19:45:02.050" v="369"/>
          <ac:spMkLst>
            <pc:docMk/>
            <pc:sldMk cId="2233959718" sldId="285"/>
            <ac:spMk id="20" creationId="{EB2C9D38-576D-4F94-055E-2C387131731A}"/>
          </ac:spMkLst>
        </pc:spChg>
        <pc:spChg chg="del">
          <ac:chgData name="Peter Fu Chen" userId="S::fuchenru@uchicago.edu::fa9a8613-a9db-4a92-a7c9-5cb5a463fff7" providerId="AD" clId="Web-{73E0C977-53E1-1249-1274-AC61815712D3}" dt="2024-05-15T19:45:03.831" v="372"/>
          <ac:spMkLst>
            <pc:docMk/>
            <pc:sldMk cId="2233959718" sldId="285"/>
            <ac:spMk id="22" creationId="{9EFB8BF0-FA38-AFC1-1019-DBB0B31CD2BC}"/>
          </ac:spMkLst>
        </pc:spChg>
        <pc:spChg chg="del">
          <ac:chgData name="Peter Fu Chen" userId="S::fuchenru@uchicago.edu::fa9a8613-a9db-4a92-a7c9-5cb5a463fff7" providerId="AD" clId="Web-{73E0C977-53E1-1249-1274-AC61815712D3}" dt="2024-05-15T19:45:02.050" v="368"/>
          <ac:spMkLst>
            <pc:docMk/>
            <pc:sldMk cId="2233959718" sldId="285"/>
            <ac:spMk id="24" creationId="{93D690ED-5E29-97C3-7DD7-A330774502B6}"/>
          </ac:spMkLst>
        </pc:spChg>
        <pc:grpChg chg="add mod">
          <ac:chgData name="Peter Fu Chen" userId="S::fuchenru@uchicago.edu::fa9a8613-a9db-4a92-a7c9-5cb5a463fff7" providerId="AD" clId="Web-{73E0C977-53E1-1249-1274-AC61815712D3}" dt="2024-05-15T19:45:11.128" v="377" actId="1076"/>
          <ac:grpSpMkLst>
            <pc:docMk/>
            <pc:sldMk cId="2233959718" sldId="285"/>
            <ac:grpSpMk id="5" creationId="{35BD9B3F-F658-F5EE-1415-7F9E2481DFE9}"/>
          </ac:grpSpMkLst>
        </pc:grpChg>
        <pc:picChg chg="add mod">
          <ac:chgData name="Peter Fu Chen" userId="S::fuchenru@uchicago.edu::fa9a8613-a9db-4a92-a7c9-5cb5a463fff7" providerId="AD" clId="Web-{73E0C977-53E1-1249-1274-AC61815712D3}" dt="2024-05-15T19:45:48.020" v="396" actId="1076"/>
          <ac:picMkLst>
            <pc:docMk/>
            <pc:sldMk cId="2233959718" sldId="285"/>
            <ac:picMk id="12" creationId="{CFDE77C5-7B57-0277-47CF-F59A78709722}"/>
          </ac:picMkLst>
        </pc:picChg>
        <pc:picChg chg="add mod">
          <ac:chgData name="Peter Fu Chen" userId="S::fuchenru@uchicago.edu::fa9a8613-a9db-4a92-a7c9-5cb5a463fff7" providerId="AD" clId="Web-{73E0C977-53E1-1249-1274-AC61815712D3}" dt="2024-05-15T19:46:26.005" v="401" actId="1076"/>
          <ac:picMkLst>
            <pc:docMk/>
            <pc:sldMk cId="2233959718" sldId="285"/>
            <ac:picMk id="15" creationId="{E2A488C3-B387-A5E6-C8BC-3AD556DB57A9}"/>
          </ac:picMkLst>
        </pc:picChg>
        <pc:picChg chg="del">
          <ac:chgData name="Peter Fu Chen" userId="S::fuchenru@uchicago.edu::fa9a8613-a9db-4a92-a7c9-5cb5a463fff7" providerId="AD" clId="Web-{73E0C977-53E1-1249-1274-AC61815712D3}" dt="2024-05-15T19:45:02.050" v="371"/>
          <ac:picMkLst>
            <pc:docMk/>
            <pc:sldMk cId="2233959718" sldId="285"/>
            <ac:picMk id="17" creationId="{34529F4C-CD56-326A-D53C-D447F12CA1D5}"/>
          </ac:picMkLst>
        </pc:picChg>
        <pc:picChg chg="del">
          <ac:chgData name="Peter Fu Chen" userId="S::fuchenru@uchicago.edu::fa9a8613-a9db-4a92-a7c9-5cb5a463fff7" providerId="AD" clId="Web-{73E0C977-53E1-1249-1274-AC61815712D3}" dt="2024-05-15T19:45:02.050" v="370"/>
          <ac:picMkLst>
            <pc:docMk/>
            <pc:sldMk cId="2233959718" sldId="285"/>
            <ac:picMk id="18" creationId="{54CD9A5C-8182-AFA1-1007-444728AC079D}"/>
          </ac:picMkLst>
        </pc:picChg>
      </pc:sldChg>
      <pc:sldChg chg="addSp delSp modSp add replId">
        <pc:chgData name="Peter Fu Chen" userId="S::fuchenru@uchicago.edu::fa9a8613-a9db-4a92-a7c9-5cb5a463fff7" providerId="AD" clId="Web-{73E0C977-53E1-1249-1274-AC61815712D3}" dt="2024-05-15T19:50:38.934" v="487"/>
        <pc:sldMkLst>
          <pc:docMk/>
          <pc:sldMk cId="3226275047" sldId="286"/>
        </pc:sldMkLst>
        <pc:spChg chg="del mod">
          <ac:chgData name="Peter Fu Chen" userId="S::fuchenru@uchicago.edu::fa9a8613-a9db-4a92-a7c9-5cb5a463fff7" providerId="AD" clId="Web-{73E0C977-53E1-1249-1274-AC61815712D3}" dt="2024-05-15T19:50:38.934" v="487"/>
          <ac:spMkLst>
            <pc:docMk/>
            <pc:sldMk cId="3226275047" sldId="286"/>
            <ac:spMk id="14" creationId="{00000000-0000-0000-0000-000000000000}"/>
          </ac:spMkLst>
        </pc:spChg>
        <pc:spChg chg="add mod">
          <ac:chgData name="Peter Fu Chen" userId="S::fuchenru@uchicago.edu::fa9a8613-a9db-4a92-a7c9-5cb5a463fff7" providerId="AD" clId="Web-{73E0C977-53E1-1249-1274-AC61815712D3}" dt="2024-05-15T19:50:36.793" v="486" actId="20577"/>
          <ac:spMkLst>
            <pc:docMk/>
            <pc:sldMk cId="3226275047" sldId="286"/>
            <ac:spMk id="20" creationId="{F2E706D2-5559-6FE3-A47E-FFAC50739404}"/>
          </ac:spMkLst>
        </pc:spChg>
        <pc:spChg chg="add mod">
          <ac:chgData name="Peter Fu Chen" userId="S::fuchenru@uchicago.edu::fa9a8613-a9db-4a92-a7c9-5cb5a463fff7" providerId="AD" clId="Web-{73E0C977-53E1-1249-1274-AC61815712D3}" dt="2024-05-15T19:50:25.621" v="477" actId="20577"/>
          <ac:spMkLst>
            <pc:docMk/>
            <pc:sldMk cId="3226275047" sldId="286"/>
            <ac:spMk id="21" creationId="{8E92928D-43FF-54DD-545E-3E26AB6132A5}"/>
          </ac:spMkLst>
        </pc:spChg>
        <pc:grpChg chg="add mod">
          <ac:chgData name="Peter Fu Chen" userId="S::fuchenru@uchicago.edu::fa9a8613-a9db-4a92-a7c9-5cb5a463fff7" providerId="AD" clId="Web-{73E0C977-53E1-1249-1274-AC61815712D3}" dt="2024-05-15T19:50:19.558" v="473" actId="1076"/>
          <ac:grpSpMkLst>
            <pc:docMk/>
            <pc:sldMk cId="3226275047" sldId="286"/>
            <ac:grpSpMk id="16" creationId="{92287FDB-3D2C-9BD7-F041-A21FE37D8DA8}"/>
          </ac:grpSpMkLst>
        </pc:grpChg>
        <pc:picChg chg="del">
          <ac:chgData name="Peter Fu Chen" userId="S::fuchenru@uchicago.edu::fa9a8613-a9db-4a92-a7c9-5cb5a463fff7" providerId="AD" clId="Web-{73E0C977-53E1-1249-1274-AC61815712D3}" dt="2024-05-15T19:49:58.511" v="464"/>
          <ac:picMkLst>
            <pc:docMk/>
            <pc:sldMk cId="3226275047" sldId="286"/>
            <ac:picMk id="12" creationId="{CFDE77C5-7B57-0277-47CF-F59A78709722}"/>
          </ac:picMkLst>
        </pc:picChg>
        <pc:picChg chg="add mod">
          <ac:chgData name="Peter Fu Chen" userId="S::fuchenru@uchicago.edu::fa9a8613-a9db-4a92-a7c9-5cb5a463fff7" providerId="AD" clId="Web-{73E0C977-53E1-1249-1274-AC61815712D3}" dt="2024-05-15T19:50:05.823" v="468" actId="1076"/>
          <ac:picMkLst>
            <pc:docMk/>
            <pc:sldMk cId="3226275047" sldId="286"/>
            <ac:picMk id="13" creationId="{F327AF6C-AB60-FB4F-80BC-105F2A425FE3}"/>
          </ac:picMkLst>
        </pc:picChg>
        <pc:picChg chg="del">
          <ac:chgData name="Peter Fu Chen" userId="S::fuchenru@uchicago.edu::fa9a8613-a9db-4a92-a7c9-5cb5a463fff7" providerId="AD" clId="Web-{73E0C977-53E1-1249-1274-AC61815712D3}" dt="2024-05-15T19:49:58.511" v="463"/>
          <ac:picMkLst>
            <pc:docMk/>
            <pc:sldMk cId="3226275047" sldId="286"/>
            <ac:picMk id="15" creationId="{E2A488C3-B387-A5E6-C8BC-3AD556DB57A9}"/>
          </ac:picMkLst>
        </pc:picChg>
      </pc:sldChg>
      <pc:sldChg chg="modSp add mod ord replId setBg">
        <pc:chgData name="Peter Fu Chen" userId="S::fuchenru@uchicago.edu::fa9a8613-a9db-4a92-a7c9-5cb5a463fff7" providerId="AD" clId="Web-{73E0C977-53E1-1249-1274-AC61815712D3}" dt="2024-05-15T20:09:05.399" v="537"/>
        <pc:sldMkLst>
          <pc:docMk/>
          <pc:sldMk cId="3795124453" sldId="287"/>
        </pc:sldMkLst>
        <pc:spChg chg="mod">
          <ac:chgData name="Peter Fu Chen" userId="S::fuchenru@uchicago.edu::fa9a8613-a9db-4a92-a7c9-5cb5a463fff7" providerId="AD" clId="Web-{73E0C977-53E1-1249-1274-AC61815712D3}" dt="2024-05-15T19:53:57.923" v="533" actId="20577"/>
          <ac:spMkLst>
            <pc:docMk/>
            <pc:sldMk cId="3795124453" sldId="287"/>
            <ac:spMk id="10" creationId="{00000000-0000-0000-0000-000000000000}"/>
          </ac:spMkLst>
        </pc:spChg>
        <pc:spChg chg="mod">
          <ac:chgData name="Peter Fu Chen" userId="S::fuchenru@uchicago.edu::fa9a8613-a9db-4a92-a7c9-5cb5a463fff7" providerId="AD" clId="Web-{73E0C977-53E1-1249-1274-AC61815712D3}" dt="2024-05-15T19:54:00.298" v="535" actId="20577"/>
          <ac:spMkLst>
            <pc:docMk/>
            <pc:sldMk cId="3795124453" sldId="287"/>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F06DB-67A1-594A-AD6B-6592F7D88A62}" type="datetimeFigureOut">
              <a:rPr lang="en-CN" smtClean="0"/>
              <a:t>05/22/2024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166C3-7516-E841-9BC8-2773F0D1E631}" type="slidenum">
              <a:rPr lang="en-CN" smtClean="0"/>
              <a:t>‹#›</a:t>
            </a:fld>
            <a:endParaRPr lang="en-CN"/>
          </a:p>
        </p:txBody>
      </p:sp>
    </p:spTree>
    <p:extLst>
      <p:ext uri="{BB962C8B-B14F-4D97-AF65-F5344CB8AC3E}">
        <p14:creationId xmlns:p14="http://schemas.microsoft.com/office/powerpoint/2010/main" val="2403940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20"/>
              </a:lnSpc>
            </a:pPr>
            <a:r>
              <a:rPr lang="en-US" sz="1600">
                <a:solidFill>
                  <a:srgbClr val="404040"/>
                </a:solidFill>
                <a:latin typeface="Arial Bold"/>
              </a:rPr>
              <a:t>Data Sources</a:t>
            </a:r>
          </a:p>
          <a:p>
            <a:pPr algn="l">
              <a:lnSpc>
                <a:spcPts val="1540"/>
              </a:lnSpc>
            </a:pPr>
            <a:endParaRPr lang="en-US" sz="1600">
              <a:solidFill>
                <a:srgbClr val="404040"/>
              </a:solidFill>
              <a:latin typeface="Arial Bold"/>
            </a:endParaRPr>
          </a:p>
          <a:p>
            <a:pPr algn="l">
              <a:lnSpc>
                <a:spcPts val="1540"/>
              </a:lnSpc>
            </a:pPr>
            <a:r>
              <a:rPr lang="en-US" sz="1200">
                <a:solidFill>
                  <a:srgbClr val="404040"/>
                </a:solidFill>
                <a:latin typeface="Arial"/>
              </a:rPr>
              <a:t>“Gold Spot Price and Cost of Gold.” World Gold Council, </a:t>
            </a:r>
            <a:r>
              <a:rPr lang="en-US" sz="1200" err="1">
                <a:solidFill>
                  <a:srgbClr val="404040"/>
                </a:solidFill>
                <a:latin typeface="Arial"/>
              </a:rPr>
              <a:t>www.gold.org</a:t>
            </a:r>
            <a:r>
              <a:rPr lang="en-US" sz="1200">
                <a:solidFill>
                  <a:srgbClr val="404040"/>
                </a:solidFill>
                <a:latin typeface="Arial"/>
              </a:rPr>
              <a:t>/</a:t>
            </a:r>
            <a:r>
              <a:rPr lang="en-US" sz="1200" err="1">
                <a:solidFill>
                  <a:srgbClr val="404040"/>
                </a:solidFill>
                <a:latin typeface="Arial"/>
              </a:rPr>
              <a:t>goldhub</a:t>
            </a:r>
            <a:r>
              <a:rPr lang="en-US" sz="1200">
                <a:solidFill>
                  <a:srgbClr val="404040"/>
                </a:solidFill>
                <a:latin typeface="Arial"/>
              </a:rPr>
              <a:t>/data/gold-prices</a:t>
            </a:r>
          </a:p>
          <a:p>
            <a:pPr algn="l">
              <a:lnSpc>
                <a:spcPts val="1540"/>
              </a:lnSpc>
            </a:pPr>
            <a:endParaRPr lang="en-US" sz="1200">
              <a:solidFill>
                <a:srgbClr val="404040"/>
              </a:solidFill>
              <a:latin typeface="Arial"/>
            </a:endParaRPr>
          </a:p>
          <a:p>
            <a:pPr algn="l">
              <a:lnSpc>
                <a:spcPts val="1540"/>
              </a:lnSpc>
            </a:pPr>
            <a:r>
              <a:rPr lang="en-US" sz="1200">
                <a:solidFill>
                  <a:srgbClr val="404040"/>
                </a:solidFill>
                <a:latin typeface="Arial"/>
              </a:rPr>
              <a:t>“Federal Funds Effective Rate.” FRED, </a:t>
            </a:r>
            <a:r>
              <a:rPr lang="en-US" sz="1200" err="1">
                <a:solidFill>
                  <a:srgbClr val="404040"/>
                </a:solidFill>
                <a:latin typeface="Arial"/>
              </a:rPr>
              <a:t>fred.stlouisfed.org</a:t>
            </a:r>
            <a:r>
              <a:rPr lang="en-US" sz="1200">
                <a:solidFill>
                  <a:srgbClr val="404040"/>
                </a:solidFill>
                <a:latin typeface="Arial"/>
              </a:rPr>
              <a:t>/series/DFF</a:t>
            </a:r>
          </a:p>
          <a:p>
            <a:pPr algn="l">
              <a:lnSpc>
                <a:spcPts val="1540"/>
              </a:lnSpc>
            </a:pPr>
            <a:endParaRPr lang="en-US" sz="1200">
              <a:solidFill>
                <a:srgbClr val="404040"/>
              </a:solidFill>
              <a:latin typeface="Arial"/>
            </a:endParaRPr>
          </a:p>
          <a:p>
            <a:pPr algn="l">
              <a:lnSpc>
                <a:spcPts val="1540"/>
              </a:lnSpc>
            </a:pPr>
            <a:r>
              <a:rPr lang="en-US" sz="1200">
                <a:solidFill>
                  <a:srgbClr val="404040"/>
                </a:solidFill>
                <a:latin typeface="Arial"/>
              </a:rPr>
              <a:t>“NBER Based Recession Indicators for the United States from the Period Following the Peak through the Trough.” FRED, </a:t>
            </a:r>
            <a:r>
              <a:rPr lang="en-US" sz="1200" err="1">
                <a:solidFill>
                  <a:srgbClr val="404040"/>
                </a:solidFill>
                <a:latin typeface="Arial"/>
              </a:rPr>
              <a:t>fred.stlouisfed.org</a:t>
            </a:r>
            <a:r>
              <a:rPr lang="en-US" sz="1200">
                <a:solidFill>
                  <a:srgbClr val="404040"/>
                </a:solidFill>
                <a:latin typeface="Arial"/>
              </a:rPr>
              <a:t>/series/USREC</a:t>
            </a:r>
          </a:p>
          <a:p>
            <a:pPr algn="l">
              <a:lnSpc>
                <a:spcPts val="1540"/>
              </a:lnSpc>
            </a:pPr>
            <a:endParaRPr lang="en-US" sz="1200">
              <a:solidFill>
                <a:srgbClr val="404040"/>
              </a:solidFill>
              <a:latin typeface="Arial"/>
            </a:endParaRPr>
          </a:p>
          <a:p>
            <a:pPr algn="l">
              <a:lnSpc>
                <a:spcPts val="1540"/>
              </a:lnSpc>
            </a:pPr>
            <a:r>
              <a:rPr lang="en-US" sz="1200">
                <a:solidFill>
                  <a:srgbClr val="404040"/>
                </a:solidFill>
                <a:latin typeface="Arial"/>
              </a:rPr>
              <a:t>“S&amp;P 500.” FRED, </a:t>
            </a:r>
            <a:r>
              <a:rPr lang="en-US" sz="1200" err="1">
                <a:solidFill>
                  <a:srgbClr val="404040"/>
                </a:solidFill>
                <a:latin typeface="Arial"/>
              </a:rPr>
              <a:t>fred.stlouisfed.org</a:t>
            </a:r>
            <a:r>
              <a:rPr lang="en-US" sz="1200">
                <a:solidFill>
                  <a:srgbClr val="404040"/>
                </a:solidFill>
                <a:latin typeface="Arial"/>
              </a:rPr>
              <a:t>/series/SP500.</a:t>
            </a:r>
          </a:p>
          <a:p>
            <a:pPr algn="l">
              <a:lnSpc>
                <a:spcPts val="1540"/>
              </a:lnSpc>
            </a:pPr>
            <a:endParaRPr lang="en-US" sz="1200">
              <a:solidFill>
                <a:srgbClr val="404040"/>
              </a:solidFill>
              <a:latin typeface="Arial"/>
            </a:endParaRPr>
          </a:p>
          <a:p>
            <a:pPr algn="l">
              <a:lnSpc>
                <a:spcPts val="1540"/>
              </a:lnSpc>
            </a:pPr>
            <a:r>
              <a:rPr lang="en-US" sz="1200">
                <a:solidFill>
                  <a:srgbClr val="404040"/>
                </a:solidFill>
                <a:latin typeface="Arial"/>
              </a:rPr>
              <a:t>“Crude Oil Prices: West Texas Intermediate (WTI) - Cushing, Oklahoma.” FRED, </a:t>
            </a:r>
            <a:r>
              <a:rPr lang="en-US" sz="1200" err="1">
                <a:solidFill>
                  <a:srgbClr val="404040"/>
                </a:solidFill>
                <a:latin typeface="Arial"/>
              </a:rPr>
              <a:t>fred.stlouisfed.org</a:t>
            </a:r>
            <a:r>
              <a:rPr lang="en-US" sz="1200">
                <a:solidFill>
                  <a:srgbClr val="404040"/>
                </a:solidFill>
                <a:latin typeface="Arial"/>
              </a:rPr>
              <a:t>/series/DCOILWTICO.</a:t>
            </a:r>
          </a:p>
          <a:p>
            <a:endParaRPr lang="en-CN"/>
          </a:p>
        </p:txBody>
      </p:sp>
      <p:sp>
        <p:nvSpPr>
          <p:cNvPr id="4" name="Slide Number Placeholder 3"/>
          <p:cNvSpPr>
            <a:spLocks noGrp="1"/>
          </p:cNvSpPr>
          <p:nvPr>
            <p:ph type="sldNum" sz="quarter" idx="5"/>
          </p:nvPr>
        </p:nvSpPr>
        <p:spPr/>
        <p:txBody>
          <a:bodyPr/>
          <a:lstStyle/>
          <a:p>
            <a:fld id="{4A6166C3-7516-E841-9BC8-2773F0D1E631}" type="slidenum">
              <a:rPr lang="en-CN" smtClean="0"/>
              <a:t>8</a:t>
            </a:fld>
            <a:endParaRPr lang="en-CN"/>
          </a:p>
        </p:txBody>
      </p:sp>
    </p:spTree>
    <p:extLst>
      <p:ext uri="{BB962C8B-B14F-4D97-AF65-F5344CB8AC3E}">
        <p14:creationId xmlns:p14="http://schemas.microsoft.com/office/powerpoint/2010/main" val="1144421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MSE</a:t>
            </a:r>
            <a:r>
              <a:rPr lang="zh-TW" altLang="en-US"/>
              <a:t> </a:t>
            </a:r>
            <a:r>
              <a:rPr lang="en-US" altLang="zh-TW"/>
              <a:t>larger = during special occasion, the error might be larger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0D0D0D"/>
                </a:solidFill>
                <a:effectLst/>
                <a:latin typeface="Söhne"/>
              </a:rPr>
              <a:t>Mean Squared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0D0D0D"/>
                </a:solidFill>
                <a:effectLst/>
                <a:latin typeface="Söhne"/>
              </a:rPr>
              <a:t>Mean Absolute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0D0D0D"/>
                </a:solidFill>
                <a:effectLst/>
                <a:latin typeface="Söhne"/>
              </a:rPr>
              <a:t>Root Mean Squared Error</a:t>
            </a:r>
          </a:p>
        </p:txBody>
      </p:sp>
      <p:sp>
        <p:nvSpPr>
          <p:cNvPr id="4" name="Slide Number Placeholder 3"/>
          <p:cNvSpPr>
            <a:spLocks noGrp="1"/>
          </p:cNvSpPr>
          <p:nvPr>
            <p:ph type="sldNum" sz="quarter" idx="5"/>
          </p:nvPr>
        </p:nvSpPr>
        <p:spPr/>
        <p:txBody>
          <a:bodyPr/>
          <a:lstStyle/>
          <a:p>
            <a:fld id="{4A6166C3-7516-E841-9BC8-2773F0D1E631}" type="slidenum">
              <a:rPr lang="en-CN" smtClean="0"/>
              <a:t>25</a:t>
            </a:fld>
            <a:endParaRPr lang="en-CN"/>
          </a:p>
        </p:txBody>
      </p:sp>
    </p:spTree>
    <p:extLst>
      <p:ext uri="{BB962C8B-B14F-4D97-AF65-F5344CB8AC3E}">
        <p14:creationId xmlns:p14="http://schemas.microsoft.com/office/powerpoint/2010/main" val="310555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Method: </a:t>
            </a:r>
            <a:r>
              <a:rPr lang="en-US"/>
              <a:t>Drift method assumes that the future increment change will, on average, follow the direction ("drift") observed in the historical data</a:t>
            </a:r>
            <a:endParaRPr lang="en-CN"/>
          </a:p>
        </p:txBody>
      </p:sp>
      <p:sp>
        <p:nvSpPr>
          <p:cNvPr id="4" name="Slide Number Placeholder 3"/>
          <p:cNvSpPr>
            <a:spLocks noGrp="1"/>
          </p:cNvSpPr>
          <p:nvPr>
            <p:ph type="sldNum" sz="quarter" idx="5"/>
          </p:nvPr>
        </p:nvSpPr>
        <p:spPr/>
        <p:txBody>
          <a:bodyPr/>
          <a:lstStyle/>
          <a:p>
            <a:fld id="{4A6166C3-7516-E841-9BC8-2773F0D1E631}" type="slidenum">
              <a:rPr lang="en-CN" smtClean="0"/>
              <a:t>30</a:t>
            </a:fld>
            <a:endParaRPr lang="en-CN"/>
          </a:p>
        </p:txBody>
      </p:sp>
    </p:spTree>
    <p:extLst>
      <p:ext uri="{BB962C8B-B14F-4D97-AF65-F5344CB8AC3E}">
        <p14:creationId xmlns:p14="http://schemas.microsoft.com/office/powerpoint/2010/main" val="260671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Method: </a:t>
            </a:r>
            <a:r>
              <a:rPr lang="en-US"/>
              <a:t>Drift method assumes that the future increment change will, on average, follow the direction ("drift") observed in the historical data</a:t>
            </a:r>
            <a:endParaRPr lang="en-CN"/>
          </a:p>
        </p:txBody>
      </p:sp>
      <p:sp>
        <p:nvSpPr>
          <p:cNvPr id="4" name="Slide Number Placeholder 3"/>
          <p:cNvSpPr>
            <a:spLocks noGrp="1"/>
          </p:cNvSpPr>
          <p:nvPr>
            <p:ph type="sldNum" sz="quarter" idx="5"/>
          </p:nvPr>
        </p:nvSpPr>
        <p:spPr/>
        <p:txBody>
          <a:bodyPr/>
          <a:lstStyle/>
          <a:p>
            <a:fld id="{4A6166C3-7516-E841-9BC8-2773F0D1E631}" type="slidenum">
              <a:rPr lang="en-CN" smtClean="0"/>
              <a:t>31</a:t>
            </a:fld>
            <a:endParaRPr lang="en-CN"/>
          </a:p>
        </p:txBody>
      </p:sp>
    </p:spTree>
    <p:extLst>
      <p:ext uri="{BB962C8B-B14F-4D97-AF65-F5344CB8AC3E}">
        <p14:creationId xmlns:p14="http://schemas.microsoft.com/office/powerpoint/2010/main" val="42037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Method: </a:t>
            </a:r>
            <a:r>
              <a:rPr lang="en-US"/>
              <a:t>Drift method assumes that the future increment change will, on average, follow the direction ("drift") observed in the historical data</a:t>
            </a:r>
            <a:endParaRPr lang="en-CN"/>
          </a:p>
        </p:txBody>
      </p:sp>
      <p:sp>
        <p:nvSpPr>
          <p:cNvPr id="4" name="Slide Number Placeholder 3"/>
          <p:cNvSpPr>
            <a:spLocks noGrp="1"/>
          </p:cNvSpPr>
          <p:nvPr>
            <p:ph type="sldNum" sz="quarter" idx="5"/>
          </p:nvPr>
        </p:nvSpPr>
        <p:spPr/>
        <p:txBody>
          <a:bodyPr/>
          <a:lstStyle/>
          <a:p>
            <a:fld id="{4A6166C3-7516-E841-9BC8-2773F0D1E631}" type="slidenum">
              <a:rPr lang="en-CN" smtClean="0"/>
              <a:t>32</a:t>
            </a:fld>
            <a:endParaRPr lang="en-CN"/>
          </a:p>
        </p:txBody>
      </p:sp>
    </p:spTree>
    <p:extLst>
      <p:ext uri="{BB962C8B-B14F-4D97-AF65-F5344CB8AC3E}">
        <p14:creationId xmlns:p14="http://schemas.microsoft.com/office/powerpoint/2010/main" val="1179503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Method: </a:t>
            </a:r>
            <a:r>
              <a:rPr lang="en-US"/>
              <a:t>Drift method assumes that the future increment change will, on average, follow the direction ("drift") observed in the historical data</a:t>
            </a:r>
            <a:endParaRPr lang="en-CN"/>
          </a:p>
        </p:txBody>
      </p:sp>
      <p:sp>
        <p:nvSpPr>
          <p:cNvPr id="4" name="Slide Number Placeholder 3"/>
          <p:cNvSpPr>
            <a:spLocks noGrp="1"/>
          </p:cNvSpPr>
          <p:nvPr>
            <p:ph type="sldNum" sz="quarter" idx="5"/>
          </p:nvPr>
        </p:nvSpPr>
        <p:spPr/>
        <p:txBody>
          <a:bodyPr/>
          <a:lstStyle/>
          <a:p>
            <a:fld id="{4A6166C3-7516-E841-9BC8-2773F0D1E631}" type="slidenum">
              <a:rPr lang="en-CN" smtClean="0"/>
              <a:t>34</a:t>
            </a:fld>
            <a:endParaRPr lang="en-CN"/>
          </a:p>
        </p:txBody>
      </p:sp>
    </p:spTree>
    <p:extLst>
      <p:ext uri="{BB962C8B-B14F-4D97-AF65-F5344CB8AC3E}">
        <p14:creationId xmlns:p14="http://schemas.microsoft.com/office/powerpoint/2010/main" val="311070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576263" y="569459"/>
            <a:ext cx="17135475" cy="9148082"/>
            <a:chOff x="0" y="0"/>
            <a:chExt cx="4513047" cy="2409371"/>
          </a:xfrm>
        </p:grpSpPr>
        <p:sp>
          <p:nvSpPr>
            <p:cNvPr id="3" name="Freeform 3"/>
            <p:cNvSpPr/>
            <p:nvPr/>
          </p:nvSpPr>
          <p:spPr>
            <a:xfrm>
              <a:off x="0" y="0"/>
              <a:ext cx="4513047" cy="2409371"/>
            </a:xfrm>
            <a:custGeom>
              <a:avLst/>
              <a:gdLst/>
              <a:ahLst/>
              <a:cxnLst/>
              <a:rect l="l" t="t" r="r" b="b"/>
              <a:pathLst>
                <a:path w="4513047" h="2409371">
                  <a:moveTo>
                    <a:pt x="0" y="0"/>
                  </a:moveTo>
                  <a:lnTo>
                    <a:pt x="4513047" y="0"/>
                  </a:lnTo>
                  <a:lnTo>
                    <a:pt x="4513047" y="2409371"/>
                  </a:lnTo>
                  <a:lnTo>
                    <a:pt x="0" y="2409371"/>
                  </a:lnTo>
                  <a:close/>
                </a:path>
              </a:pathLst>
            </a:custGeom>
            <a:solidFill>
              <a:srgbClr val="000000">
                <a:alpha val="0"/>
              </a:srgbClr>
            </a:solidFill>
            <a:ln w="19050" cap="sq">
              <a:solidFill>
                <a:srgbClr val="404040"/>
              </a:solidFill>
              <a:prstDash val="solid"/>
              <a:miter/>
            </a:ln>
          </p:spPr>
          <p:txBody>
            <a:bodyPr/>
            <a:lstStyle/>
            <a:p>
              <a:endParaRPr lang="en-CN"/>
            </a:p>
          </p:txBody>
        </p:sp>
        <p:sp>
          <p:nvSpPr>
            <p:cNvPr id="4" name="TextBox 4"/>
            <p:cNvSpPr txBox="1"/>
            <p:nvPr/>
          </p:nvSpPr>
          <p:spPr>
            <a:xfrm>
              <a:off x="0" y="-28575"/>
              <a:ext cx="4513047" cy="2437946"/>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3804557" y="5597586"/>
            <a:ext cx="10678886" cy="1012763"/>
            <a:chOff x="0" y="0"/>
            <a:chExt cx="2812546" cy="266736"/>
          </a:xfrm>
        </p:grpSpPr>
        <p:sp>
          <p:nvSpPr>
            <p:cNvPr id="6" name="Freeform 6"/>
            <p:cNvSpPr/>
            <p:nvPr/>
          </p:nvSpPr>
          <p:spPr>
            <a:xfrm>
              <a:off x="0" y="0"/>
              <a:ext cx="2812546" cy="266736"/>
            </a:xfrm>
            <a:custGeom>
              <a:avLst/>
              <a:gdLst/>
              <a:ahLst/>
              <a:cxnLst/>
              <a:rect l="l" t="t" r="r" b="b"/>
              <a:pathLst>
                <a:path w="2812546" h="266736">
                  <a:moveTo>
                    <a:pt x="0" y="0"/>
                  </a:moveTo>
                  <a:lnTo>
                    <a:pt x="2812546" y="0"/>
                  </a:lnTo>
                  <a:lnTo>
                    <a:pt x="2812546" y="266736"/>
                  </a:lnTo>
                  <a:lnTo>
                    <a:pt x="0" y="266736"/>
                  </a:lnTo>
                  <a:close/>
                </a:path>
              </a:pathLst>
            </a:custGeom>
            <a:solidFill>
              <a:srgbClr val="F8DF8C"/>
            </a:solidFill>
          </p:spPr>
          <p:txBody>
            <a:bodyPr/>
            <a:lstStyle/>
            <a:p>
              <a:endParaRPr lang="en-CN"/>
            </a:p>
          </p:txBody>
        </p:sp>
        <p:sp>
          <p:nvSpPr>
            <p:cNvPr id="7" name="TextBox 7"/>
            <p:cNvSpPr txBox="1"/>
            <p:nvPr/>
          </p:nvSpPr>
          <p:spPr>
            <a:xfrm>
              <a:off x="0" y="-28575"/>
              <a:ext cx="2812546" cy="295311"/>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15354490" y="7390825"/>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p>
        </p:txBody>
      </p:sp>
      <p:sp>
        <p:nvSpPr>
          <p:cNvPr id="9" name="Freeform 9"/>
          <p:cNvSpPr/>
          <p:nvPr/>
        </p:nvSpPr>
        <p:spPr>
          <a:xfrm rot="-10800000">
            <a:off x="0" y="0"/>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p>
        </p:txBody>
      </p:sp>
      <p:sp>
        <p:nvSpPr>
          <p:cNvPr id="10" name="TextBox 10"/>
          <p:cNvSpPr txBox="1"/>
          <p:nvPr/>
        </p:nvSpPr>
        <p:spPr>
          <a:xfrm>
            <a:off x="1990324" y="4067237"/>
            <a:ext cx="14307351" cy="1282402"/>
          </a:xfrm>
          <a:prstGeom prst="rect">
            <a:avLst/>
          </a:prstGeom>
        </p:spPr>
        <p:txBody>
          <a:bodyPr lIns="0" tIns="0" rIns="0" bIns="0" rtlCol="0" anchor="t">
            <a:spAutoFit/>
          </a:bodyPr>
          <a:lstStyle/>
          <a:p>
            <a:pPr marL="0" lvl="0" indent="0" algn="ctr">
              <a:lnSpc>
                <a:spcPts val="9999"/>
              </a:lnSpc>
            </a:pPr>
            <a:r>
              <a:rPr lang="en-US" sz="9950">
                <a:solidFill>
                  <a:srgbClr val="404040"/>
                </a:solidFill>
                <a:latin typeface="ITC Avant Garde Gothic Bold"/>
                <a:cs typeface="Gotham Bold"/>
              </a:rPr>
              <a:t>Gold Forecasting</a:t>
            </a:r>
          </a:p>
        </p:txBody>
      </p:sp>
      <p:sp>
        <p:nvSpPr>
          <p:cNvPr id="11" name="TextBox 11"/>
          <p:cNvSpPr txBox="1"/>
          <p:nvPr/>
        </p:nvSpPr>
        <p:spPr>
          <a:xfrm>
            <a:off x="2588878" y="5754564"/>
            <a:ext cx="13132225" cy="704039"/>
          </a:xfrm>
          <a:prstGeom prst="rect">
            <a:avLst/>
          </a:prstGeom>
        </p:spPr>
        <p:txBody>
          <a:bodyPr lIns="0" tIns="0" rIns="0" bIns="0" rtlCol="0" anchor="t">
            <a:spAutoFit/>
          </a:bodyPr>
          <a:lstStyle/>
          <a:p>
            <a:pPr marL="0" lvl="0" indent="0" algn="ctr">
              <a:lnSpc>
                <a:spcPts val="5400"/>
              </a:lnSpc>
              <a:spcBef>
                <a:spcPct val="0"/>
              </a:spcBef>
            </a:pPr>
            <a:r>
              <a:rPr lang="en-US" sz="6000" spc="-120">
                <a:solidFill>
                  <a:srgbClr val="404040"/>
                </a:solidFill>
                <a:latin typeface="Gotham"/>
                <a:cs typeface="Gotham"/>
              </a:rPr>
              <a:t>Time-Series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4AA6451-BF58-4854-E596-AB3FAC10022A}"/>
              </a:ext>
            </a:extLst>
          </p:cNvPr>
          <p:cNvGrpSpPr/>
          <p:nvPr/>
        </p:nvGrpSpPr>
        <p:grpSpPr>
          <a:xfrm>
            <a:off x="1333570" y="4680354"/>
            <a:ext cx="5263544" cy="805381"/>
            <a:chOff x="1333570" y="4680354"/>
            <a:chExt cx="5263544" cy="805381"/>
          </a:xfrm>
        </p:grpSpPr>
        <p:grpSp>
          <p:nvGrpSpPr>
            <p:cNvPr id="15" name="Group 14">
              <a:extLst>
                <a:ext uri="{FF2B5EF4-FFF2-40B4-BE49-F238E27FC236}">
                  <a16:creationId xmlns:a16="http://schemas.microsoft.com/office/drawing/2014/main" id="{045C6F93-460C-61B5-714D-CD9E0D83DCA1}"/>
                </a:ext>
              </a:extLst>
            </p:cNvPr>
            <p:cNvGrpSpPr/>
            <p:nvPr/>
          </p:nvGrpSpPr>
          <p:grpSpPr>
            <a:xfrm>
              <a:off x="1333570" y="4680354"/>
              <a:ext cx="5263544" cy="805381"/>
              <a:chOff x="1333570" y="4680354"/>
              <a:chExt cx="5263544" cy="805381"/>
            </a:xfrm>
          </p:grpSpPr>
          <p:grpSp>
            <p:nvGrpSpPr>
              <p:cNvPr id="2" name="Group 2"/>
              <p:cNvGrpSpPr/>
              <p:nvPr/>
            </p:nvGrpSpPr>
            <p:grpSpPr>
              <a:xfrm>
                <a:off x="1333570" y="4680354"/>
                <a:ext cx="5263544" cy="805381"/>
                <a:chOff x="0" y="-28575"/>
                <a:chExt cx="1386283" cy="212117"/>
              </a:xfrm>
            </p:grpSpPr>
            <p:sp>
              <p:nvSpPr>
                <p:cNvPr id="3" name="Freeform 3"/>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4" name="TextBox 4"/>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9" name="TextBox 9"/>
              <p:cNvSpPr txBox="1"/>
              <p:nvPr/>
            </p:nvSpPr>
            <p:spPr>
              <a:xfrm>
                <a:off x="2312867" y="4983595"/>
                <a:ext cx="4027073" cy="312073"/>
              </a:xfrm>
              <a:prstGeom prst="rect">
                <a:avLst/>
              </a:prstGeom>
            </p:spPr>
            <p:txBody>
              <a:bodyPr lIns="0" tIns="0" rIns="0" bIns="0" rtlCol="0" anchor="t">
                <a:spAutoFit/>
              </a:bodyPr>
              <a:lstStyle/>
              <a:p>
                <a:pPr>
                  <a:lnSpc>
                    <a:spcPts val="2400"/>
                  </a:lnSpc>
                </a:pPr>
                <a:r>
                  <a:rPr lang="en-US" sz="2400" spc="120" err="1">
                    <a:solidFill>
                      <a:srgbClr val="404040"/>
                    </a:solidFill>
                    <a:latin typeface="Gotham Bold"/>
                    <a:ea typeface="+mn-lt"/>
                    <a:cs typeface="Gotham Bold"/>
                  </a:rPr>
                  <a:t>NaN</a:t>
                </a:r>
                <a:r>
                  <a:rPr lang="en-US" sz="2400" spc="120">
                    <a:solidFill>
                      <a:srgbClr val="404040"/>
                    </a:solidFill>
                    <a:latin typeface="Gotham Bold"/>
                    <a:ea typeface="+mn-lt"/>
                    <a:cs typeface="Gotham Bold"/>
                  </a:rPr>
                  <a:t> Values</a:t>
                </a:r>
                <a:endParaRPr lang="en-US">
                  <a:latin typeface="Gotham Bold"/>
                  <a:cs typeface="Gotham Bold"/>
                </a:endParaRPr>
              </a:p>
            </p:txBody>
          </p:sp>
        </p:grpSp>
        <p:sp>
          <p:nvSpPr>
            <p:cNvPr id="11" name="TextBox 11"/>
            <p:cNvSpPr txBox="1"/>
            <p:nvPr/>
          </p:nvSpPr>
          <p:spPr>
            <a:xfrm>
              <a:off x="1574363" y="4992512"/>
              <a:ext cx="738504" cy="307777"/>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02.</a:t>
              </a:r>
            </a:p>
          </p:txBody>
        </p:sp>
      </p:grpSp>
      <p:sp>
        <p:nvSpPr>
          <p:cNvPr id="13" name="TextBox 13"/>
          <p:cNvSpPr txBox="1"/>
          <p:nvPr/>
        </p:nvSpPr>
        <p:spPr>
          <a:xfrm>
            <a:off x="1028699" y="375729"/>
            <a:ext cx="8934441" cy="1954381"/>
          </a:xfrm>
          <a:prstGeom prst="rect">
            <a:avLst/>
          </a:prstGeom>
        </p:spPr>
        <p:txBody>
          <a:bodyPr wrap="square" lIns="0" tIns="0" rIns="0" bIns="0" rtlCol="0" anchor="t">
            <a:spAutoFit/>
          </a:bodyPr>
          <a:lstStyle/>
          <a:p>
            <a:r>
              <a:rPr lang="en-US" sz="6350" spc="639">
                <a:solidFill>
                  <a:srgbClr val="404040"/>
                </a:solidFill>
                <a:latin typeface="Gotham Bold"/>
                <a:cs typeface="Gotham Bold"/>
              </a:rPr>
              <a:t>DATA PRE-PROCESSING</a:t>
            </a:r>
          </a:p>
        </p:txBody>
      </p:sp>
      <p:pic>
        <p:nvPicPr>
          <p:cNvPr id="17" name="Picture 16" descr="A screenshot of a graph&#10;&#10;Description automatically generated">
            <a:extLst>
              <a:ext uri="{FF2B5EF4-FFF2-40B4-BE49-F238E27FC236}">
                <a16:creationId xmlns:a16="http://schemas.microsoft.com/office/drawing/2014/main" id="{34529F4C-CD56-326A-D53C-D447F12CA1D5}"/>
              </a:ext>
            </a:extLst>
          </p:cNvPr>
          <p:cNvPicPr>
            <a:picLocks noChangeAspect="1"/>
          </p:cNvPicPr>
          <p:nvPr/>
        </p:nvPicPr>
        <p:blipFill>
          <a:blip r:embed="rId2"/>
          <a:stretch>
            <a:fillRect/>
          </a:stretch>
        </p:blipFill>
        <p:spPr>
          <a:xfrm>
            <a:off x="9714400" y="219442"/>
            <a:ext cx="7684477" cy="3143983"/>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54CD9A5C-8182-AFA1-1007-444728AC079D}"/>
              </a:ext>
            </a:extLst>
          </p:cNvPr>
          <p:cNvPicPr>
            <a:picLocks noChangeAspect="1"/>
          </p:cNvPicPr>
          <p:nvPr/>
        </p:nvPicPr>
        <p:blipFill>
          <a:blip r:embed="rId3"/>
          <a:stretch>
            <a:fillRect/>
          </a:stretch>
        </p:blipFill>
        <p:spPr>
          <a:xfrm>
            <a:off x="9714401" y="3700097"/>
            <a:ext cx="7750419" cy="6260855"/>
          </a:xfrm>
          <a:prstGeom prst="rect">
            <a:avLst/>
          </a:prstGeom>
        </p:spPr>
      </p:pic>
      <p:sp>
        <p:nvSpPr>
          <p:cNvPr id="20" name="AutoShape 32">
            <a:extLst>
              <a:ext uri="{FF2B5EF4-FFF2-40B4-BE49-F238E27FC236}">
                <a16:creationId xmlns:a16="http://schemas.microsoft.com/office/drawing/2014/main" id="{EB2C9D38-576D-4F94-055E-2C387131731A}"/>
              </a:ext>
            </a:extLst>
          </p:cNvPr>
          <p:cNvSpPr/>
          <p:nvPr/>
        </p:nvSpPr>
        <p:spPr>
          <a:xfrm flipV="1">
            <a:off x="8394544" y="5441467"/>
            <a:ext cx="1309900" cy="14143"/>
          </a:xfrm>
          <a:prstGeom prst="line">
            <a:avLst/>
          </a:prstGeom>
          <a:ln w="38100" cap="flat">
            <a:solidFill>
              <a:srgbClr val="000000"/>
            </a:solidFill>
            <a:prstDash val="solid"/>
            <a:headEnd type="none" w="sm" len="sm"/>
            <a:tailEnd type="arrow" w="med" len="sm"/>
          </a:ln>
        </p:spPr>
        <p:txBody>
          <a:bodyPr/>
          <a:lstStyle/>
          <a:p>
            <a:endParaRPr lang="en-CN"/>
          </a:p>
        </p:txBody>
      </p:sp>
      <p:sp>
        <p:nvSpPr>
          <p:cNvPr id="22" name="AutoShape 27">
            <a:extLst>
              <a:ext uri="{FF2B5EF4-FFF2-40B4-BE49-F238E27FC236}">
                <a16:creationId xmlns:a16="http://schemas.microsoft.com/office/drawing/2014/main" id="{9EFB8BF0-FA38-AFC1-1019-DBB0B31CD2BC}"/>
              </a:ext>
            </a:extLst>
          </p:cNvPr>
          <p:cNvSpPr/>
          <p:nvPr/>
        </p:nvSpPr>
        <p:spPr>
          <a:xfrm>
            <a:off x="8395437" y="2918582"/>
            <a:ext cx="9525" cy="2521815"/>
          </a:xfrm>
          <a:prstGeom prst="line">
            <a:avLst/>
          </a:prstGeom>
          <a:ln w="38100" cap="flat">
            <a:solidFill>
              <a:srgbClr val="000000"/>
            </a:solidFill>
            <a:prstDash val="solid"/>
            <a:headEnd type="none" w="sm" len="sm"/>
            <a:tailEnd type="none" w="sm" len="sm"/>
          </a:ln>
        </p:spPr>
        <p:txBody>
          <a:bodyPr/>
          <a:lstStyle/>
          <a:p>
            <a:endParaRPr lang="en-CN"/>
          </a:p>
        </p:txBody>
      </p:sp>
      <p:sp>
        <p:nvSpPr>
          <p:cNvPr id="24" name="AutoShape 29">
            <a:extLst>
              <a:ext uri="{FF2B5EF4-FFF2-40B4-BE49-F238E27FC236}">
                <a16:creationId xmlns:a16="http://schemas.microsoft.com/office/drawing/2014/main" id="{93D690ED-5E29-97C3-7DD7-A330774502B6}"/>
              </a:ext>
            </a:extLst>
          </p:cNvPr>
          <p:cNvSpPr/>
          <p:nvPr/>
        </p:nvSpPr>
        <p:spPr>
          <a:xfrm>
            <a:off x="8398467" y="2918632"/>
            <a:ext cx="1304717" cy="4782"/>
          </a:xfrm>
          <a:prstGeom prst="line">
            <a:avLst/>
          </a:prstGeom>
          <a:ln w="38100" cap="flat">
            <a:solidFill>
              <a:srgbClr val="000000"/>
            </a:solidFill>
            <a:prstDash val="solid"/>
            <a:headEnd type="none" w="sm" len="sm"/>
            <a:tailEnd type="none" w="sm" len="sm"/>
          </a:ln>
        </p:spPr>
        <p:txBody>
          <a:bodyPr/>
          <a:lstStyle/>
          <a:p>
            <a:endParaRPr lang="en-CN"/>
          </a:p>
        </p:txBody>
      </p:sp>
      <p:grpSp>
        <p:nvGrpSpPr>
          <p:cNvPr id="19" name="Group 18">
            <a:extLst>
              <a:ext uri="{FF2B5EF4-FFF2-40B4-BE49-F238E27FC236}">
                <a16:creationId xmlns:a16="http://schemas.microsoft.com/office/drawing/2014/main" id="{86D3B79A-A3ED-662D-F952-8C20B0D3E2FC}"/>
              </a:ext>
            </a:extLst>
          </p:cNvPr>
          <p:cNvGrpSpPr/>
          <p:nvPr/>
        </p:nvGrpSpPr>
        <p:grpSpPr>
          <a:xfrm>
            <a:off x="1333570" y="3707797"/>
            <a:ext cx="5263544" cy="696885"/>
            <a:chOff x="1333570" y="4788850"/>
            <a:chExt cx="5263544" cy="696885"/>
          </a:xfrm>
        </p:grpSpPr>
        <p:grpSp>
          <p:nvGrpSpPr>
            <p:cNvPr id="21" name="Group 20">
              <a:extLst>
                <a:ext uri="{FF2B5EF4-FFF2-40B4-BE49-F238E27FC236}">
                  <a16:creationId xmlns:a16="http://schemas.microsoft.com/office/drawing/2014/main" id="{48902170-139E-3868-FF55-18B535B78902}"/>
                </a:ext>
              </a:extLst>
            </p:cNvPr>
            <p:cNvGrpSpPr/>
            <p:nvPr/>
          </p:nvGrpSpPr>
          <p:grpSpPr>
            <a:xfrm>
              <a:off x="1333570" y="4788850"/>
              <a:ext cx="5263544" cy="696885"/>
              <a:chOff x="1333570" y="4788850"/>
              <a:chExt cx="5263544" cy="696885"/>
            </a:xfrm>
          </p:grpSpPr>
          <p:grpSp>
            <p:nvGrpSpPr>
              <p:cNvPr id="25" name="Group 2">
                <a:extLst>
                  <a:ext uri="{FF2B5EF4-FFF2-40B4-BE49-F238E27FC236}">
                    <a16:creationId xmlns:a16="http://schemas.microsoft.com/office/drawing/2014/main" id="{AC0F990C-2782-BDC5-BC79-4C3D78B39BC6}"/>
                  </a:ext>
                </a:extLst>
              </p:cNvPr>
              <p:cNvGrpSpPr/>
              <p:nvPr/>
            </p:nvGrpSpPr>
            <p:grpSpPr>
              <a:xfrm>
                <a:off x="1333570" y="4788850"/>
                <a:ext cx="5263544" cy="696885"/>
                <a:chOff x="0" y="0"/>
                <a:chExt cx="1386283" cy="183542"/>
              </a:xfrm>
            </p:grpSpPr>
            <p:sp>
              <p:nvSpPr>
                <p:cNvPr id="27" name="Freeform 3">
                  <a:extLst>
                    <a:ext uri="{FF2B5EF4-FFF2-40B4-BE49-F238E27FC236}">
                      <a16:creationId xmlns:a16="http://schemas.microsoft.com/office/drawing/2014/main" id="{90D146EC-5610-4AE8-A832-7225C11FA87C}"/>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28" name="TextBox 4">
                  <a:extLst>
                    <a:ext uri="{FF2B5EF4-FFF2-40B4-BE49-F238E27FC236}">
                      <a16:creationId xmlns:a16="http://schemas.microsoft.com/office/drawing/2014/main" id="{373225AF-7C77-BAB3-52F5-680B27CE5750}"/>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26" name="TextBox 9">
                <a:extLst>
                  <a:ext uri="{FF2B5EF4-FFF2-40B4-BE49-F238E27FC236}">
                    <a16:creationId xmlns:a16="http://schemas.microsoft.com/office/drawing/2014/main" id="{3C566A27-9E0B-0E11-8CEF-93A97E98E7E5}"/>
                  </a:ext>
                </a:extLst>
              </p:cNvPr>
              <p:cNvSpPr txBox="1"/>
              <p:nvPr/>
            </p:nvSpPr>
            <p:spPr>
              <a:xfrm>
                <a:off x="2312867" y="4983595"/>
                <a:ext cx="4027073" cy="312073"/>
              </a:xfrm>
              <a:prstGeom prst="rect">
                <a:avLst/>
              </a:prstGeom>
            </p:spPr>
            <p:txBody>
              <a:bodyPr lIns="0" tIns="0" rIns="0" bIns="0" rtlCol="0" anchor="t">
                <a:spAutoFit/>
              </a:bodyPr>
              <a:lstStyle/>
              <a:p>
                <a:pPr>
                  <a:lnSpc>
                    <a:spcPts val="2400"/>
                  </a:lnSpc>
                </a:pPr>
                <a:r>
                  <a:rPr lang="en-US" sz="2400" spc="120">
                    <a:solidFill>
                      <a:srgbClr val="404040"/>
                    </a:solidFill>
                    <a:latin typeface="Gotham Bold"/>
                    <a:ea typeface="+mn-lt"/>
                    <a:cs typeface="Gotham Bold"/>
                  </a:rPr>
                  <a:t>Formatting</a:t>
                </a:r>
                <a:endParaRPr lang="en-US">
                  <a:latin typeface="Gotham Bold"/>
                  <a:cs typeface="Gotham Bold"/>
                </a:endParaRPr>
              </a:p>
            </p:txBody>
          </p:sp>
        </p:grpSp>
        <p:sp>
          <p:nvSpPr>
            <p:cNvPr id="23" name="TextBox 11">
              <a:extLst>
                <a:ext uri="{FF2B5EF4-FFF2-40B4-BE49-F238E27FC236}">
                  <a16:creationId xmlns:a16="http://schemas.microsoft.com/office/drawing/2014/main" id="{A18D462B-3B4E-61C2-EE21-B5716F91F7B2}"/>
                </a:ext>
              </a:extLst>
            </p:cNvPr>
            <p:cNvSpPr txBox="1"/>
            <p:nvPr/>
          </p:nvSpPr>
          <p:spPr>
            <a:xfrm>
              <a:off x="1574363" y="4992512"/>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01.</a:t>
              </a:r>
            </a:p>
          </p:txBody>
        </p:sp>
      </p:grpSp>
      <p:sp>
        <p:nvSpPr>
          <p:cNvPr id="29" name="TextBox 41">
            <a:extLst>
              <a:ext uri="{FF2B5EF4-FFF2-40B4-BE49-F238E27FC236}">
                <a16:creationId xmlns:a16="http://schemas.microsoft.com/office/drawing/2014/main" id="{3BE2FFDF-EAB1-B0BC-6F7B-B5B02F860097}"/>
              </a:ext>
            </a:extLst>
          </p:cNvPr>
          <p:cNvSpPr txBox="1"/>
          <p:nvPr/>
        </p:nvSpPr>
        <p:spPr>
          <a:xfrm>
            <a:off x="1206473" y="5819063"/>
            <a:ext cx="6654363" cy="2367186"/>
          </a:xfrm>
          <a:prstGeom prst="rect">
            <a:avLst/>
          </a:prstGeom>
        </p:spPr>
        <p:txBody>
          <a:bodyPr wrap="square" lIns="0" tIns="0" rIns="0" bIns="0" rtlCol="0" anchor="t">
            <a:spAutoFit/>
          </a:bodyPr>
          <a:lstStyle/>
          <a:p>
            <a:pPr marL="453390" lvl="1" indent="-226695" algn="l">
              <a:lnSpc>
                <a:spcPct val="150000"/>
              </a:lnSpc>
              <a:buFont typeface="Arial"/>
              <a:buChar char="•"/>
            </a:pPr>
            <a:r>
              <a:rPr lang="en-US" sz="2100">
                <a:solidFill>
                  <a:srgbClr val="404040"/>
                </a:solidFill>
                <a:latin typeface="Gotham"/>
              </a:rPr>
              <a:t>Ensure that the data's dates are month-end and ranked in order</a:t>
            </a:r>
          </a:p>
          <a:p>
            <a:pPr marL="453390" lvl="1" indent="-226695" algn="l">
              <a:lnSpc>
                <a:spcPct val="150000"/>
              </a:lnSpc>
              <a:buFont typeface="Arial"/>
              <a:buChar char="•"/>
            </a:pPr>
            <a:endParaRPr lang="en-US" sz="2100">
              <a:solidFill>
                <a:srgbClr val="404040"/>
              </a:solidFill>
              <a:latin typeface="Gotham"/>
            </a:endParaRPr>
          </a:p>
          <a:p>
            <a:pPr marL="453390" lvl="1" indent="-226695" algn="l">
              <a:lnSpc>
                <a:spcPct val="150000"/>
              </a:lnSpc>
              <a:buFont typeface="Arial"/>
              <a:buChar char="•"/>
            </a:pPr>
            <a:r>
              <a:rPr lang="en-US" sz="2100">
                <a:solidFill>
                  <a:srgbClr val="404040"/>
                </a:solidFill>
                <a:latin typeface="Gotham"/>
              </a:rPr>
              <a:t>Deal with </a:t>
            </a:r>
            <a:r>
              <a:rPr lang="en-US" sz="2100" err="1">
                <a:solidFill>
                  <a:srgbClr val="404040"/>
                </a:solidFill>
                <a:latin typeface="Gotham"/>
              </a:rPr>
              <a:t>NaN</a:t>
            </a:r>
            <a:r>
              <a:rPr lang="en-US" sz="2100">
                <a:solidFill>
                  <a:srgbClr val="404040"/>
                </a:solidFill>
                <a:latin typeface="Gotham"/>
              </a:rPr>
              <a:t> values by using the fill-forward method to fill the values</a:t>
            </a:r>
          </a:p>
        </p:txBody>
      </p:sp>
    </p:spTree>
    <p:extLst>
      <p:ext uri="{BB962C8B-B14F-4D97-AF65-F5344CB8AC3E}">
        <p14:creationId xmlns:p14="http://schemas.microsoft.com/office/powerpoint/2010/main" val="214091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576263" y="569459"/>
            <a:ext cx="17135475" cy="9148082"/>
            <a:chOff x="0" y="0"/>
            <a:chExt cx="4513047" cy="2409371"/>
          </a:xfrm>
        </p:grpSpPr>
        <p:sp>
          <p:nvSpPr>
            <p:cNvPr id="3" name="Freeform 3"/>
            <p:cNvSpPr/>
            <p:nvPr/>
          </p:nvSpPr>
          <p:spPr>
            <a:xfrm>
              <a:off x="0" y="0"/>
              <a:ext cx="4513047" cy="2409371"/>
            </a:xfrm>
            <a:custGeom>
              <a:avLst/>
              <a:gdLst/>
              <a:ahLst/>
              <a:cxnLst/>
              <a:rect l="l" t="t" r="r" b="b"/>
              <a:pathLst>
                <a:path w="4513047" h="2409371">
                  <a:moveTo>
                    <a:pt x="0" y="0"/>
                  </a:moveTo>
                  <a:lnTo>
                    <a:pt x="4513047" y="0"/>
                  </a:lnTo>
                  <a:lnTo>
                    <a:pt x="4513047" y="2409371"/>
                  </a:lnTo>
                  <a:lnTo>
                    <a:pt x="0" y="2409371"/>
                  </a:lnTo>
                  <a:close/>
                </a:path>
              </a:pathLst>
            </a:custGeom>
            <a:solidFill>
              <a:srgbClr val="000000">
                <a:alpha val="0"/>
              </a:srgbClr>
            </a:solidFill>
            <a:ln w="19050" cap="sq">
              <a:solidFill>
                <a:srgbClr val="404040"/>
              </a:solidFill>
              <a:prstDash val="solid"/>
              <a:miter/>
            </a:ln>
          </p:spPr>
          <p:txBody>
            <a:bodyPr/>
            <a:lstStyle/>
            <a:p>
              <a:endParaRPr lang="en-CN"/>
            </a:p>
          </p:txBody>
        </p:sp>
        <p:sp>
          <p:nvSpPr>
            <p:cNvPr id="4" name="TextBox 4"/>
            <p:cNvSpPr txBox="1"/>
            <p:nvPr/>
          </p:nvSpPr>
          <p:spPr>
            <a:xfrm>
              <a:off x="0" y="-28575"/>
              <a:ext cx="4513047" cy="2437946"/>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3804557" y="5597586"/>
            <a:ext cx="10678886" cy="1012763"/>
            <a:chOff x="0" y="0"/>
            <a:chExt cx="2812546" cy="266736"/>
          </a:xfrm>
        </p:grpSpPr>
        <p:sp>
          <p:nvSpPr>
            <p:cNvPr id="6" name="Freeform 6"/>
            <p:cNvSpPr/>
            <p:nvPr/>
          </p:nvSpPr>
          <p:spPr>
            <a:xfrm>
              <a:off x="0" y="0"/>
              <a:ext cx="2812546" cy="266736"/>
            </a:xfrm>
            <a:custGeom>
              <a:avLst/>
              <a:gdLst/>
              <a:ahLst/>
              <a:cxnLst/>
              <a:rect l="l" t="t" r="r" b="b"/>
              <a:pathLst>
                <a:path w="2812546" h="266736">
                  <a:moveTo>
                    <a:pt x="0" y="0"/>
                  </a:moveTo>
                  <a:lnTo>
                    <a:pt x="2812546" y="0"/>
                  </a:lnTo>
                  <a:lnTo>
                    <a:pt x="2812546" y="266736"/>
                  </a:lnTo>
                  <a:lnTo>
                    <a:pt x="0" y="266736"/>
                  </a:lnTo>
                  <a:close/>
                </a:path>
              </a:pathLst>
            </a:custGeom>
            <a:solidFill>
              <a:srgbClr val="F8DF8C"/>
            </a:solidFill>
          </p:spPr>
          <p:txBody>
            <a:bodyPr/>
            <a:lstStyle/>
            <a:p>
              <a:endParaRPr lang="en-CN"/>
            </a:p>
          </p:txBody>
        </p:sp>
        <p:sp>
          <p:nvSpPr>
            <p:cNvPr id="7" name="TextBox 7"/>
            <p:cNvSpPr txBox="1"/>
            <p:nvPr/>
          </p:nvSpPr>
          <p:spPr>
            <a:xfrm>
              <a:off x="0" y="-28575"/>
              <a:ext cx="2812546" cy="295311"/>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rot="-10800000">
            <a:off x="0" y="0"/>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p>
        </p:txBody>
      </p:sp>
      <p:sp>
        <p:nvSpPr>
          <p:cNvPr id="10" name="TextBox 10"/>
          <p:cNvSpPr txBox="1"/>
          <p:nvPr/>
        </p:nvSpPr>
        <p:spPr>
          <a:xfrm>
            <a:off x="1990324" y="4067237"/>
            <a:ext cx="14307351" cy="1344599"/>
          </a:xfrm>
          <a:prstGeom prst="rect">
            <a:avLst/>
          </a:prstGeom>
        </p:spPr>
        <p:txBody>
          <a:bodyPr lIns="0" tIns="0" rIns="0" bIns="0" rtlCol="0" anchor="t">
            <a:spAutoFit/>
          </a:bodyPr>
          <a:lstStyle/>
          <a:p>
            <a:pPr marL="0" lvl="0" indent="0" algn="ctr">
              <a:lnSpc>
                <a:spcPts val="9999"/>
              </a:lnSpc>
            </a:pPr>
            <a:r>
              <a:rPr lang="en-US" sz="9950">
                <a:solidFill>
                  <a:srgbClr val="404040"/>
                </a:solidFill>
                <a:latin typeface="ITC Avant Garde Gothic Bold"/>
                <a:cs typeface="Gotham Bold"/>
              </a:rPr>
              <a:t>STEP-2</a:t>
            </a:r>
          </a:p>
        </p:txBody>
      </p:sp>
      <p:sp>
        <p:nvSpPr>
          <p:cNvPr id="15" name="Freeform 8">
            <a:extLst>
              <a:ext uri="{FF2B5EF4-FFF2-40B4-BE49-F238E27FC236}">
                <a16:creationId xmlns:a16="http://schemas.microsoft.com/office/drawing/2014/main" id="{0FCF63EF-F061-9319-DC1D-C31248B1469B}"/>
              </a:ext>
            </a:extLst>
          </p:cNvPr>
          <p:cNvSpPr/>
          <p:nvPr/>
        </p:nvSpPr>
        <p:spPr>
          <a:xfrm>
            <a:off x="15354490" y="7390825"/>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highlight>
                <a:srgbClr val="00FFFF"/>
              </a:highlight>
            </a:endParaRPr>
          </a:p>
        </p:txBody>
      </p:sp>
      <p:sp>
        <p:nvSpPr>
          <p:cNvPr id="8" name="TextBox 11">
            <a:extLst>
              <a:ext uri="{FF2B5EF4-FFF2-40B4-BE49-F238E27FC236}">
                <a16:creationId xmlns:a16="http://schemas.microsoft.com/office/drawing/2014/main" id="{2AE97D7E-313E-590E-5A50-D58E52410D8E}"/>
              </a:ext>
            </a:extLst>
          </p:cNvPr>
          <p:cNvSpPr txBox="1"/>
          <p:nvPr/>
        </p:nvSpPr>
        <p:spPr>
          <a:xfrm>
            <a:off x="2962551" y="5776545"/>
            <a:ext cx="12384879" cy="654795"/>
          </a:xfrm>
          <a:prstGeom prst="rect">
            <a:avLst/>
          </a:prstGeom>
        </p:spPr>
        <p:txBody>
          <a:bodyPr wrap="square" lIns="0" tIns="0" rIns="0" bIns="0" rtlCol="0" anchor="t">
            <a:spAutoFit/>
          </a:bodyPr>
          <a:lstStyle/>
          <a:p>
            <a:pPr algn="ctr">
              <a:lnSpc>
                <a:spcPts val="5400"/>
              </a:lnSpc>
              <a:spcBef>
                <a:spcPct val="0"/>
              </a:spcBef>
            </a:pPr>
            <a:r>
              <a:rPr lang="en-US" sz="4400" spc="-120">
                <a:solidFill>
                  <a:srgbClr val="404040"/>
                </a:solidFill>
                <a:latin typeface="Gotham"/>
                <a:cs typeface="Gotham"/>
              </a:rPr>
              <a:t>Preliminary Analysis</a:t>
            </a:r>
            <a:endParaRPr lang="en-US" sz="4400">
              <a:solidFill>
                <a:srgbClr val="404040"/>
              </a:solidFill>
              <a:latin typeface="Gotham"/>
              <a:cs typeface="Gotham"/>
            </a:endParaRPr>
          </a:p>
        </p:txBody>
      </p:sp>
    </p:spTree>
    <p:extLst>
      <p:ext uri="{BB962C8B-B14F-4D97-AF65-F5344CB8AC3E}">
        <p14:creationId xmlns:p14="http://schemas.microsoft.com/office/powerpoint/2010/main" val="2895748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1333570" y="3467100"/>
            <a:ext cx="5263544" cy="696885"/>
            <a:chOff x="0" y="0"/>
            <a:chExt cx="1386283" cy="183542"/>
          </a:xfrm>
        </p:grpSpPr>
        <p:sp>
          <p:nvSpPr>
            <p:cNvPr id="3" name="Freeform 3"/>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4" name="TextBox 4"/>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9" name="TextBox 9"/>
          <p:cNvSpPr txBox="1"/>
          <p:nvPr/>
        </p:nvSpPr>
        <p:spPr>
          <a:xfrm>
            <a:off x="2312867" y="3661845"/>
            <a:ext cx="4027073" cy="312073"/>
          </a:xfrm>
          <a:prstGeom prst="rect">
            <a:avLst/>
          </a:prstGeom>
        </p:spPr>
        <p:txBody>
          <a:bodyPr lIns="0" tIns="0" rIns="0" bIns="0" rtlCol="0" anchor="t">
            <a:spAutoFit/>
          </a:bodyPr>
          <a:lstStyle/>
          <a:p>
            <a:pPr>
              <a:lnSpc>
                <a:spcPts val="2400"/>
              </a:lnSpc>
            </a:pPr>
            <a:r>
              <a:rPr lang="en-US" sz="2400" spc="120">
                <a:solidFill>
                  <a:srgbClr val="404040"/>
                </a:solidFill>
                <a:latin typeface="Gotham Bold"/>
                <a:ea typeface="+mn-lt"/>
                <a:cs typeface="Gotham Bold"/>
              </a:rPr>
              <a:t>Correlation Matrix</a:t>
            </a:r>
            <a:endParaRPr lang="en-US" sz="2400"/>
          </a:p>
        </p:txBody>
      </p:sp>
      <p:sp>
        <p:nvSpPr>
          <p:cNvPr id="11" name="TextBox 11"/>
          <p:cNvSpPr txBox="1"/>
          <p:nvPr/>
        </p:nvSpPr>
        <p:spPr>
          <a:xfrm>
            <a:off x="1574363" y="3670762"/>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01.</a:t>
            </a:r>
          </a:p>
        </p:txBody>
      </p:sp>
      <p:pic>
        <p:nvPicPr>
          <p:cNvPr id="12" name="Picture 11" descr="A chart of different colored squares&#10;&#10;Description automatically generated">
            <a:extLst>
              <a:ext uri="{FF2B5EF4-FFF2-40B4-BE49-F238E27FC236}">
                <a16:creationId xmlns:a16="http://schemas.microsoft.com/office/drawing/2014/main" id="{CFDE77C5-7B57-0277-47CF-F59A78709722}"/>
              </a:ext>
            </a:extLst>
          </p:cNvPr>
          <p:cNvPicPr>
            <a:picLocks noChangeAspect="1"/>
          </p:cNvPicPr>
          <p:nvPr/>
        </p:nvPicPr>
        <p:blipFill>
          <a:blip r:embed="rId2"/>
          <a:stretch>
            <a:fillRect/>
          </a:stretch>
        </p:blipFill>
        <p:spPr>
          <a:xfrm>
            <a:off x="9943002" y="516182"/>
            <a:ext cx="7666892" cy="6627934"/>
          </a:xfrm>
          <a:prstGeom prst="rect">
            <a:avLst/>
          </a:prstGeom>
        </p:spPr>
      </p:pic>
      <p:pic>
        <p:nvPicPr>
          <p:cNvPr id="15" name="Picture 14" descr="A screen shot of a number&#10;&#10;Description automatically generated">
            <a:extLst>
              <a:ext uri="{FF2B5EF4-FFF2-40B4-BE49-F238E27FC236}">
                <a16:creationId xmlns:a16="http://schemas.microsoft.com/office/drawing/2014/main" id="{E2A488C3-B387-A5E6-C8BC-3AD556DB57A9}"/>
              </a:ext>
            </a:extLst>
          </p:cNvPr>
          <p:cNvPicPr>
            <a:picLocks noChangeAspect="1"/>
          </p:cNvPicPr>
          <p:nvPr/>
        </p:nvPicPr>
        <p:blipFill>
          <a:blip r:embed="rId3"/>
          <a:stretch>
            <a:fillRect/>
          </a:stretch>
        </p:blipFill>
        <p:spPr>
          <a:xfrm>
            <a:off x="9696084" y="7549661"/>
            <a:ext cx="8149736" cy="1386253"/>
          </a:xfrm>
          <a:prstGeom prst="rect">
            <a:avLst/>
          </a:prstGeom>
        </p:spPr>
      </p:pic>
      <p:sp>
        <p:nvSpPr>
          <p:cNvPr id="19" name="TextBox 13">
            <a:extLst>
              <a:ext uri="{FF2B5EF4-FFF2-40B4-BE49-F238E27FC236}">
                <a16:creationId xmlns:a16="http://schemas.microsoft.com/office/drawing/2014/main" id="{C1ED3E0C-9E4D-2110-A567-08897B6687B0}"/>
              </a:ext>
            </a:extLst>
          </p:cNvPr>
          <p:cNvSpPr txBox="1"/>
          <p:nvPr/>
        </p:nvSpPr>
        <p:spPr>
          <a:xfrm>
            <a:off x="1028700" y="375729"/>
            <a:ext cx="7327602" cy="977191"/>
          </a:xfrm>
          <a:prstGeom prst="rect">
            <a:avLst/>
          </a:prstGeom>
        </p:spPr>
        <p:txBody>
          <a:bodyPr lIns="0" tIns="0" rIns="0" bIns="0" rtlCol="0" anchor="t">
            <a:spAutoFit/>
          </a:bodyPr>
          <a:lstStyle/>
          <a:p>
            <a:r>
              <a:rPr lang="en-US" sz="6350" spc="639">
                <a:solidFill>
                  <a:srgbClr val="404040"/>
                </a:solidFill>
                <a:latin typeface="Gotham Bold"/>
                <a:cs typeface="Gotham Bold"/>
              </a:rPr>
              <a:t>EDA</a:t>
            </a:r>
          </a:p>
        </p:txBody>
      </p:sp>
      <p:sp>
        <p:nvSpPr>
          <p:cNvPr id="22" name="TextBox 41">
            <a:extLst>
              <a:ext uri="{FF2B5EF4-FFF2-40B4-BE49-F238E27FC236}">
                <a16:creationId xmlns:a16="http://schemas.microsoft.com/office/drawing/2014/main" id="{C2FB9341-C9D1-9275-344B-8A729DCD4C92}"/>
              </a:ext>
            </a:extLst>
          </p:cNvPr>
          <p:cNvSpPr txBox="1"/>
          <p:nvPr/>
        </p:nvSpPr>
        <p:spPr>
          <a:xfrm>
            <a:off x="1206473" y="4509395"/>
            <a:ext cx="6654363" cy="4790927"/>
          </a:xfrm>
          <a:prstGeom prst="rect">
            <a:avLst/>
          </a:prstGeom>
        </p:spPr>
        <p:txBody>
          <a:bodyPr wrap="square" lIns="0" tIns="0" rIns="0" bIns="0" rtlCol="0" anchor="t">
            <a:spAutoFit/>
          </a:bodyPr>
          <a:lstStyle/>
          <a:p>
            <a:pPr marL="453390" lvl="1" indent="-226695" algn="l">
              <a:lnSpc>
                <a:spcPct val="150000"/>
              </a:lnSpc>
              <a:buFont typeface="Arial"/>
              <a:buChar char="•"/>
            </a:pPr>
            <a:r>
              <a:rPr lang="en-CN" sz="2100">
                <a:solidFill>
                  <a:srgbClr val="404040"/>
                </a:solidFill>
                <a:latin typeface="Gotham"/>
              </a:rPr>
              <a:t>Gold Price and S&amp;P 500 have a correlation of 0.72, indicating a strong positive correlation</a:t>
            </a:r>
          </a:p>
          <a:p>
            <a:pPr marL="453390" lvl="1" indent="-226695" algn="l">
              <a:lnSpc>
                <a:spcPct val="150000"/>
              </a:lnSpc>
              <a:buFont typeface="Arial"/>
              <a:buChar char="•"/>
            </a:pPr>
            <a:endParaRPr lang="en-CN" sz="2100">
              <a:solidFill>
                <a:srgbClr val="404040"/>
              </a:solidFill>
              <a:latin typeface="Gotham"/>
            </a:endParaRPr>
          </a:p>
          <a:p>
            <a:pPr marL="453390" lvl="1" indent="-226695" algn="l">
              <a:lnSpc>
                <a:spcPct val="150000"/>
              </a:lnSpc>
              <a:buFont typeface="Arial"/>
              <a:buChar char="•"/>
            </a:pPr>
            <a:r>
              <a:rPr lang="en-CN" sz="2100">
                <a:solidFill>
                  <a:srgbClr val="404040"/>
                </a:solidFill>
                <a:latin typeface="Gotham"/>
              </a:rPr>
              <a:t>In contrast, Gold Price and Fed Funds Rate have a correlation of 0.15, showing a weak positive correlation</a:t>
            </a:r>
          </a:p>
          <a:p>
            <a:pPr marL="453390" lvl="1" indent="-226695" algn="l">
              <a:lnSpc>
                <a:spcPct val="150000"/>
              </a:lnSpc>
              <a:buFont typeface="Arial"/>
              <a:buChar char="•"/>
            </a:pPr>
            <a:endParaRPr lang="en-CN" sz="2100">
              <a:solidFill>
                <a:srgbClr val="404040"/>
              </a:solidFill>
              <a:latin typeface="Gotham"/>
            </a:endParaRPr>
          </a:p>
          <a:p>
            <a:pPr marL="453390" lvl="1" indent="-226695" algn="l">
              <a:lnSpc>
                <a:spcPct val="150000"/>
              </a:lnSpc>
              <a:buFont typeface="Arial"/>
              <a:buChar char="•"/>
            </a:pPr>
            <a:r>
              <a:rPr lang="en-US" sz="2100">
                <a:solidFill>
                  <a:srgbClr val="404040"/>
                </a:solidFill>
                <a:latin typeface="Gotham"/>
              </a:rPr>
              <a:t>All economic indicators have a positive relationship with Gold Price</a:t>
            </a:r>
            <a:r>
              <a:rPr lang="en-CN" sz="2100">
                <a:solidFill>
                  <a:srgbClr val="404040"/>
                </a:solidFill>
                <a:latin typeface="Gotham"/>
              </a:rPr>
              <a:t> </a:t>
            </a:r>
            <a:endParaRPr lang="en-US" sz="2100">
              <a:solidFill>
                <a:srgbClr val="404040"/>
              </a:solidFill>
              <a:latin typeface="Gotham"/>
            </a:endParaRPr>
          </a:p>
          <a:p>
            <a:pPr marL="453390" lvl="1" indent="-226695" algn="l">
              <a:lnSpc>
                <a:spcPct val="150000"/>
              </a:lnSpc>
              <a:buFont typeface="Arial"/>
              <a:buChar char="•"/>
            </a:pPr>
            <a:endParaRPr lang="en-US" sz="2100">
              <a:solidFill>
                <a:srgbClr val="404040"/>
              </a:solidFill>
              <a:latin typeface="Gotham"/>
            </a:endParaRPr>
          </a:p>
        </p:txBody>
      </p:sp>
      <p:sp>
        <p:nvSpPr>
          <p:cNvPr id="5" name="Oval 4">
            <a:extLst>
              <a:ext uri="{FF2B5EF4-FFF2-40B4-BE49-F238E27FC236}">
                <a16:creationId xmlns:a16="http://schemas.microsoft.com/office/drawing/2014/main" id="{A3A66196-DEEC-FFC9-808F-52B6E76E25F8}"/>
              </a:ext>
            </a:extLst>
          </p:cNvPr>
          <p:cNvSpPr/>
          <p:nvPr/>
        </p:nvSpPr>
        <p:spPr>
          <a:xfrm>
            <a:off x="11858624" y="3747720"/>
            <a:ext cx="717892" cy="5055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959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9" name="TextBox 13">
            <a:extLst>
              <a:ext uri="{FF2B5EF4-FFF2-40B4-BE49-F238E27FC236}">
                <a16:creationId xmlns:a16="http://schemas.microsoft.com/office/drawing/2014/main" id="{C1ED3E0C-9E4D-2110-A567-08897B6687B0}"/>
              </a:ext>
            </a:extLst>
          </p:cNvPr>
          <p:cNvSpPr txBox="1"/>
          <p:nvPr/>
        </p:nvSpPr>
        <p:spPr>
          <a:xfrm>
            <a:off x="1028700" y="375729"/>
            <a:ext cx="7327602" cy="977191"/>
          </a:xfrm>
          <a:prstGeom prst="rect">
            <a:avLst/>
          </a:prstGeom>
        </p:spPr>
        <p:txBody>
          <a:bodyPr lIns="0" tIns="0" rIns="0" bIns="0" rtlCol="0" anchor="t">
            <a:spAutoFit/>
          </a:bodyPr>
          <a:lstStyle/>
          <a:p>
            <a:r>
              <a:rPr lang="en-US" sz="6350" spc="639">
                <a:solidFill>
                  <a:srgbClr val="404040"/>
                </a:solidFill>
                <a:latin typeface="Gotham Bold"/>
                <a:cs typeface="Gotham Bold"/>
              </a:rPr>
              <a:t>EDA</a:t>
            </a:r>
          </a:p>
        </p:txBody>
      </p:sp>
      <p:pic>
        <p:nvPicPr>
          <p:cNvPr id="13" name="Picture 12" descr="A graph showing the market indicators&#10;&#10;Description automatically generated">
            <a:extLst>
              <a:ext uri="{FF2B5EF4-FFF2-40B4-BE49-F238E27FC236}">
                <a16:creationId xmlns:a16="http://schemas.microsoft.com/office/drawing/2014/main" id="{F327AF6C-AB60-FB4F-80BC-105F2A425FE3}"/>
              </a:ext>
            </a:extLst>
          </p:cNvPr>
          <p:cNvPicPr>
            <a:picLocks noChangeAspect="1"/>
          </p:cNvPicPr>
          <p:nvPr/>
        </p:nvPicPr>
        <p:blipFill>
          <a:blip r:embed="rId2"/>
          <a:stretch>
            <a:fillRect/>
          </a:stretch>
        </p:blipFill>
        <p:spPr>
          <a:xfrm>
            <a:off x="8426655" y="-2856"/>
            <a:ext cx="9860247" cy="5258533"/>
          </a:xfrm>
          <a:prstGeom prst="rect">
            <a:avLst/>
          </a:prstGeom>
        </p:spPr>
      </p:pic>
      <p:grpSp>
        <p:nvGrpSpPr>
          <p:cNvPr id="16" name="Group 2">
            <a:extLst>
              <a:ext uri="{FF2B5EF4-FFF2-40B4-BE49-F238E27FC236}">
                <a16:creationId xmlns:a16="http://schemas.microsoft.com/office/drawing/2014/main" id="{92287FDB-3D2C-9BD7-F041-A21FE37D8DA8}"/>
              </a:ext>
            </a:extLst>
          </p:cNvPr>
          <p:cNvGrpSpPr/>
          <p:nvPr/>
        </p:nvGrpSpPr>
        <p:grpSpPr>
          <a:xfrm>
            <a:off x="1322578" y="4292902"/>
            <a:ext cx="5263544" cy="805381"/>
            <a:chOff x="0" y="-28575"/>
            <a:chExt cx="1386283" cy="212117"/>
          </a:xfrm>
        </p:grpSpPr>
        <p:sp>
          <p:nvSpPr>
            <p:cNvPr id="17" name="Freeform 3">
              <a:extLst>
                <a:ext uri="{FF2B5EF4-FFF2-40B4-BE49-F238E27FC236}">
                  <a16:creationId xmlns:a16="http://schemas.microsoft.com/office/drawing/2014/main" id="{7CD2B88E-30C4-CBE2-8388-2A5FBB7567AF}"/>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18" name="TextBox 4">
              <a:extLst>
                <a:ext uri="{FF2B5EF4-FFF2-40B4-BE49-F238E27FC236}">
                  <a16:creationId xmlns:a16="http://schemas.microsoft.com/office/drawing/2014/main" id="{8E3C3443-14E1-6048-3B86-A24378D3F013}"/>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20" name="TextBox 9">
            <a:extLst>
              <a:ext uri="{FF2B5EF4-FFF2-40B4-BE49-F238E27FC236}">
                <a16:creationId xmlns:a16="http://schemas.microsoft.com/office/drawing/2014/main" id="{F2E706D2-5559-6FE3-A47E-FFAC50739404}"/>
              </a:ext>
            </a:extLst>
          </p:cNvPr>
          <p:cNvSpPr txBox="1"/>
          <p:nvPr/>
        </p:nvSpPr>
        <p:spPr>
          <a:xfrm>
            <a:off x="2301875" y="4596143"/>
            <a:ext cx="4708525" cy="307777"/>
          </a:xfrm>
          <a:prstGeom prst="rect">
            <a:avLst/>
          </a:prstGeom>
        </p:spPr>
        <p:txBody>
          <a:bodyPr wrap="square" lIns="0" tIns="0" rIns="0" bIns="0" rtlCol="0" anchor="t">
            <a:spAutoFit/>
          </a:bodyPr>
          <a:lstStyle/>
          <a:p>
            <a:pPr>
              <a:lnSpc>
                <a:spcPts val="2400"/>
              </a:lnSpc>
            </a:pPr>
            <a:r>
              <a:rPr lang="en-US" sz="2400" spc="120">
                <a:solidFill>
                  <a:srgbClr val="404040"/>
                </a:solidFill>
                <a:latin typeface="Gotham Bold"/>
                <a:ea typeface="+mn-lt"/>
                <a:cs typeface="Gotham Bold"/>
              </a:rPr>
              <a:t>Overall Trend (2019-23)</a:t>
            </a:r>
            <a:endParaRPr lang="en-US" sz="2400" spc="120">
              <a:solidFill>
                <a:srgbClr val="404040"/>
              </a:solidFill>
              <a:latin typeface="Gotham Bold"/>
              <a:ea typeface="Calibri"/>
              <a:cs typeface="Gotham Bold"/>
            </a:endParaRPr>
          </a:p>
        </p:txBody>
      </p:sp>
      <p:sp>
        <p:nvSpPr>
          <p:cNvPr id="21" name="TextBox 11">
            <a:extLst>
              <a:ext uri="{FF2B5EF4-FFF2-40B4-BE49-F238E27FC236}">
                <a16:creationId xmlns:a16="http://schemas.microsoft.com/office/drawing/2014/main" id="{8E92928D-43FF-54DD-545E-3E26AB6132A5}"/>
              </a:ext>
            </a:extLst>
          </p:cNvPr>
          <p:cNvSpPr txBox="1"/>
          <p:nvPr/>
        </p:nvSpPr>
        <p:spPr>
          <a:xfrm>
            <a:off x="1563373" y="4605062"/>
            <a:ext cx="738504" cy="307777"/>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a:t>
            </a:r>
            <a:r>
              <a:rPr lang="en-US" altLang="zh-TW" sz="2400">
                <a:solidFill>
                  <a:srgbClr val="404040"/>
                </a:solidFill>
                <a:latin typeface="Gotham Bold"/>
              </a:rPr>
              <a:t>2</a:t>
            </a:r>
            <a:r>
              <a:rPr lang="en-US" sz="2400">
                <a:solidFill>
                  <a:srgbClr val="404040"/>
                </a:solidFill>
                <a:latin typeface="Gotham Bold"/>
              </a:rPr>
              <a:t>.</a:t>
            </a:r>
          </a:p>
        </p:txBody>
      </p:sp>
      <p:grpSp>
        <p:nvGrpSpPr>
          <p:cNvPr id="12" name="Group 2">
            <a:extLst>
              <a:ext uri="{FF2B5EF4-FFF2-40B4-BE49-F238E27FC236}">
                <a16:creationId xmlns:a16="http://schemas.microsoft.com/office/drawing/2014/main" id="{D0C398F7-C643-326C-86DF-F02A7CA12D21}"/>
              </a:ext>
            </a:extLst>
          </p:cNvPr>
          <p:cNvGrpSpPr/>
          <p:nvPr/>
        </p:nvGrpSpPr>
        <p:grpSpPr>
          <a:xfrm>
            <a:off x="1333570" y="3467100"/>
            <a:ext cx="5263544" cy="696885"/>
            <a:chOff x="0" y="0"/>
            <a:chExt cx="1386283" cy="183542"/>
          </a:xfrm>
        </p:grpSpPr>
        <p:sp>
          <p:nvSpPr>
            <p:cNvPr id="14" name="Freeform 3">
              <a:extLst>
                <a:ext uri="{FF2B5EF4-FFF2-40B4-BE49-F238E27FC236}">
                  <a16:creationId xmlns:a16="http://schemas.microsoft.com/office/drawing/2014/main" id="{A9181AA5-4282-B518-90DC-C465163B11B0}"/>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15" name="TextBox 4">
              <a:extLst>
                <a:ext uri="{FF2B5EF4-FFF2-40B4-BE49-F238E27FC236}">
                  <a16:creationId xmlns:a16="http://schemas.microsoft.com/office/drawing/2014/main" id="{4A3D797F-F6DA-20B0-F145-B86E6A9BDB0F}"/>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22" name="TextBox 9">
            <a:extLst>
              <a:ext uri="{FF2B5EF4-FFF2-40B4-BE49-F238E27FC236}">
                <a16:creationId xmlns:a16="http://schemas.microsoft.com/office/drawing/2014/main" id="{4CE7DCD0-9059-8DC2-6D8D-8FDB00DFEB41}"/>
              </a:ext>
            </a:extLst>
          </p:cNvPr>
          <p:cNvSpPr txBox="1"/>
          <p:nvPr/>
        </p:nvSpPr>
        <p:spPr>
          <a:xfrm>
            <a:off x="2312867" y="3661845"/>
            <a:ext cx="4027073" cy="312073"/>
          </a:xfrm>
          <a:prstGeom prst="rect">
            <a:avLst/>
          </a:prstGeom>
        </p:spPr>
        <p:txBody>
          <a:bodyPr lIns="0" tIns="0" rIns="0" bIns="0" rtlCol="0" anchor="t">
            <a:spAutoFit/>
          </a:bodyPr>
          <a:lstStyle/>
          <a:p>
            <a:pPr>
              <a:lnSpc>
                <a:spcPts val="2400"/>
              </a:lnSpc>
            </a:pPr>
            <a:r>
              <a:rPr lang="en-US" sz="2400" spc="120">
                <a:solidFill>
                  <a:srgbClr val="404040"/>
                </a:solidFill>
                <a:latin typeface="Gotham Bold"/>
                <a:ea typeface="+mn-lt"/>
                <a:cs typeface="Gotham Bold"/>
              </a:rPr>
              <a:t>Correlation Matrix</a:t>
            </a:r>
            <a:endParaRPr lang="en-US" sz="2400"/>
          </a:p>
        </p:txBody>
      </p:sp>
      <p:sp>
        <p:nvSpPr>
          <p:cNvPr id="23" name="TextBox 11">
            <a:extLst>
              <a:ext uri="{FF2B5EF4-FFF2-40B4-BE49-F238E27FC236}">
                <a16:creationId xmlns:a16="http://schemas.microsoft.com/office/drawing/2014/main" id="{1CEA4824-6899-D61D-ACB4-0991C88E8F72}"/>
              </a:ext>
            </a:extLst>
          </p:cNvPr>
          <p:cNvSpPr txBox="1"/>
          <p:nvPr/>
        </p:nvSpPr>
        <p:spPr>
          <a:xfrm>
            <a:off x="1574363" y="3670762"/>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01.</a:t>
            </a:r>
          </a:p>
        </p:txBody>
      </p:sp>
      <p:sp>
        <p:nvSpPr>
          <p:cNvPr id="27" name="TextBox 41">
            <a:extLst>
              <a:ext uri="{FF2B5EF4-FFF2-40B4-BE49-F238E27FC236}">
                <a16:creationId xmlns:a16="http://schemas.microsoft.com/office/drawing/2014/main" id="{D989658A-19DE-71B5-4D5F-F57A8C789C97}"/>
              </a:ext>
            </a:extLst>
          </p:cNvPr>
          <p:cNvSpPr txBox="1"/>
          <p:nvPr/>
        </p:nvSpPr>
        <p:spPr>
          <a:xfrm>
            <a:off x="1206473" y="5472287"/>
            <a:ext cx="6870727" cy="4388894"/>
          </a:xfrm>
          <a:prstGeom prst="rect">
            <a:avLst/>
          </a:prstGeom>
        </p:spPr>
        <p:txBody>
          <a:bodyPr wrap="square" lIns="0" tIns="0" rIns="0" bIns="0" rtlCol="0" anchor="t">
            <a:spAutoFit/>
          </a:bodyPr>
          <a:lstStyle/>
          <a:p>
            <a:pPr marL="453390" lvl="1" indent="-226695" algn="l">
              <a:lnSpc>
                <a:spcPct val="150000"/>
              </a:lnSpc>
              <a:buFont typeface="Arial"/>
              <a:buChar char="•"/>
            </a:pPr>
            <a:r>
              <a:rPr lang="en-CN" sz="1600">
                <a:solidFill>
                  <a:srgbClr val="404040"/>
                </a:solidFill>
                <a:latin typeface="Gotham"/>
              </a:rPr>
              <a:t>Gold Price: </a:t>
            </a:r>
            <a:r>
              <a:rPr lang="en-US" sz="1600">
                <a:solidFill>
                  <a:srgbClr val="404040"/>
                </a:solidFill>
                <a:latin typeface="Gotham"/>
              </a:rPr>
              <a:t>Rises steeply through mid-2020 to 2021, peaks at around 2000, and then shows fluctuation with a slight overall decrease towards 2024</a:t>
            </a:r>
          </a:p>
          <a:p>
            <a:pPr marL="453390" lvl="1" indent="-226695">
              <a:lnSpc>
                <a:spcPct val="150000"/>
              </a:lnSpc>
              <a:buFont typeface="Arial"/>
              <a:buChar char="•"/>
            </a:pPr>
            <a:r>
              <a:rPr lang="en-US" sz="1600">
                <a:solidFill>
                  <a:srgbClr val="404040"/>
                </a:solidFill>
                <a:latin typeface="Gotham"/>
              </a:rPr>
              <a:t>CPI: Increased due to inflation, then started to decline</a:t>
            </a:r>
            <a:endParaRPr lang="en-US" sz="1600">
              <a:solidFill>
                <a:srgbClr val="404040"/>
              </a:solidFill>
              <a:latin typeface="Gotham"/>
              <a:cs typeface="Gotham"/>
            </a:endParaRPr>
          </a:p>
          <a:p>
            <a:pPr marL="453390" lvl="1" indent="-226695">
              <a:lnSpc>
                <a:spcPct val="150000"/>
              </a:lnSpc>
              <a:buFont typeface="Arial"/>
              <a:buChar char="•"/>
            </a:pPr>
            <a:r>
              <a:rPr lang="en-US" sz="1600">
                <a:solidFill>
                  <a:srgbClr val="404040"/>
                </a:solidFill>
                <a:latin typeface="Gotham"/>
              </a:rPr>
              <a:t>Fed Funds Rate: </a:t>
            </a:r>
            <a:r>
              <a:rPr lang="en-US" sz="1600">
                <a:solidFill>
                  <a:srgbClr val="404040"/>
                </a:solidFill>
                <a:latin typeface="Gotham"/>
                <a:ea typeface="+mn-lt"/>
                <a:cs typeface="Gotham"/>
              </a:rPr>
              <a:t>The sharp increase in the Fed Funds Rate in 2022 is a clear indication of the Federal Reserve's aggressive monetary policy to curb inflation</a:t>
            </a:r>
          </a:p>
          <a:p>
            <a:pPr marL="453390" lvl="1" indent="-226695" algn="l">
              <a:lnSpc>
                <a:spcPct val="150000"/>
              </a:lnSpc>
              <a:buFont typeface="Arial"/>
              <a:buChar char="•"/>
            </a:pPr>
            <a:r>
              <a:rPr lang="en-US" sz="1600">
                <a:solidFill>
                  <a:srgbClr val="404040"/>
                </a:solidFill>
                <a:latin typeface="Gotham"/>
              </a:rPr>
              <a:t>S&amp;P500: General upward trend with some volatility; Shows a sharp decline early in 2021, followed by recovery and growth</a:t>
            </a:r>
          </a:p>
          <a:p>
            <a:pPr marL="453390" lvl="1" indent="-226695" algn="l">
              <a:lnSpc>
                <a:spcPct val="150000"/>
              </a:lnSpc>
              <a:buFont typeface="Arial"/>
              <a:buChar char="•"/>
            </a:pPr>
            <a:r>
              <a:rPr lang="en-US" sz="1600">
                <a:solidFill>
                  <a:srgbClr val="404040"/>
                </a:solidFill>
                <a:latin typeface="Gotham"/>
              </a:rPr>
              <a:t>WTI Oil:  High volatility, notable is the sharp decline early 2020, likely due to decreased demand during lockdowns, and subsequent recovery</a:t>
            </a:r>
          </a:p>
        </p:txBody>
      </p:sp>
      <p:pic>
        <p:nvPicPr>
          <p:cNvPr id="2" name="Picture 1" descr="A graph showing the growth of a company&#10;&#10;Description automatically generated">
            <a:extLst>
              <a:ext uri="{FF2B5EF4-FFF2-40B4-BE49-F238E27FC236}">
                <a16:creationId xmlns:a16="http://schemas.microsoft.com/office/drawing/2014/main" id="{4657D9DA-3AA5-61AA-C726-B76347892697}"/>
              </a:ext>
            </a:extLst>
          </p:cNvPr>
          <p:cNvPicPr>
            <a:picLocks noChangeAspect="1"/>
          </p:cNvPicPr>
          <p:nvPr/>
        </p:nvPicPr>
        <p:blipFill>
          <a:blip r:embed="rId3"/>
          <a:stretch>
            <a:fillRect/>
          </a:stretch>
        </p:blipFill>
        <p:spPr>
          <a:xfrm>
            <a:off x="8917598" y="5331070"/>
            <a:ext cx="8871439" cy="4955199"/>
          </a:xfrm>
          <a:prstGeom prst="rect">
            <a:avLst/>
          </a:prstGeom>
        </p:spPr>
      </p:pic>
    </p:spTree>
    <p:extLst>
      <p:ext uri="{BB962C8B-B14F-4D97-AF65-F5344CB8AC3E}">
        <p14:creationId xmlns:p14="http://schemas.microsoft.com/office/powerpoint/2010/main" val="322627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576263" y="569459"/>
            <a:ext cx="17135475" cy="9148082"/>
            <a:chOff x="0" y="0"/>
            <a:chExt cx="4513047" cy="2409371"/>
          </a:xfrm>
        </p:grpSpPr>
        <p:sp>
          <p:nvSpPr>
            <p:cNvPr id="3" name="Freeform 3"/>
            <p:cNvSpPr/>
            <p:nvPr/>
          </p:nvSpPr>
          <p:spPr>
            <a:xfrm>
              <a:off x="0" y="0"/>
              <a:ext cx="4513047" cy="2409371"/>
            </a:xfrm>
            <a:custGeom>
              <a:avLst/>
              <a:gdLst/>
              <a:ahLst/>
              <a:cxnLst/>
              <a:rect l="l" t="t" r="r" b="b"/>
              <a:pathLst>
                <a:path w="4513047" h="2409371">
                  <a:moveTo>
                    <a:pt x="0" y="0"/>
                  </a:moveTo>
                  <a:lnTo>
                    <a:pt x="4513047" y="0"/>
                  </a:lnTo>
                  <a:lnTo>
                    <a:pt x="4513047" y="2409371"/>
                  </a:lnTo>
                  <a:lnTo>
                    <a:pt x="0" y="2409371"/>
                  </a:lnTo>
                  <a:close/>
                </a:path>
              </a:pathLst>
            </a:custGeom>
            <a:solidFill>
              <a:srgbClr val="000000">
                <a:alpha val="0"/>
              </a:srgbClr>
            </a:solidFill>
            <a:ln w="19050" cap="sq">
              <a:solidFill>
                <a:srgbClr val="404040"/>
              </a:solidFill>
              <a:prstDash val="solid"/>
              <a:miter/>
            </a:ln>
          </p:spPr>
          <p:txBody>
            <a:bodyPr/>
            <a:lstStyle/>
            <a:p>
              <a:endParaRPr lang="en-CN"/>
            </a:p>
          </p:txBody>
        </p:sp>
        <p:sp>
          <p:nvSpPr>
            <p:cNvPr id="4" name="TextBox 4"/>
            <p:cNvSpPr txBox="1"/>
            <p:nvPr/>
          </p:nvSpPr>
          <p:spPr>
            <a:xfrm>
              <a:off x="0" y="-28575"/>
              <a:ext cx="4513047" cy="2437946"/>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3804557" y="5597586"/>
            <a:ext cx="10678886" cy="1012763"/>
            <a:chOff x="0" y="0"/>
            <a:chExt cx="2812546" cy="266736"/>
          </a:xfrm>
        </p:grpSpPr>
        <p:sp>
          <p:nvSpPr>
            <p:cNvPr id="6" name="Freeform 6"/>
            <p:cNvSpPr/>
            <p:nvPr/>
          </p:nvSpPr>
          <p:spPr>
            <a:xfrm>
              <a:off x="0" y="0"/>
              <a:ext cx="2812546" cy="266736"/>
            </a:xfrm>
            <a:custGeom>
              <a:avLst/>
              <a:gdLst/>
              <a:ahLst/>
              <a:cxnLst/>
              <a:rect l="l" t="t" r="r" b="b"/>
              <a:pathLst>
                <a:path w="2812546" h="266736">
                  <a:moveTo>
                    <a:pt x="0" y="0"/>
                  </a:moveTo>
                  <a:lnTo>
                    <a:pt x="2812546" y="0"/>
                  </a:lnTo>
                  <a:lnTo>
                    <a:pt x="2812546" y="266736"/>
                  </a:lnTo>
                  <a:lnTo>
                    <a:pt x="0" y="266736"/>
                  </a:lnTo>
                  <a:close/>
                </a:path>
              </a:pathLst>
            </a:custGeom>
            <a:solidFill>
              <a:srgbClr val="F8DF8C"/>
            </a:solidFill>
          </p:spPr>
          <p:txBody>
            <a:bodyPr/>
            <a:lstStyle/>
            <a:p>
              <a:endParaRPr lang="en-CN"/>
            </a:p>
          </p:txBody>
        </p:sp>
        <p:sp>
          <p:nvSpPr>
            <p:cNvPr id="7" name="TextBox 7"/>
            <p:cNvSpPr txBox="1"/>
            <p:nvPr/>
          </p:nvSpPr>
          <p:spPr>
            <a:xfrm>
              <a:off x="0" y="-28575"/>
              <a:ext cx="2812546" cy="295311"/>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rot="-10800000">
            <a:off x="0" y="0"/>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p>
        </p:txBody>
      </p:sp>
      <p:sp>
        <p:nvSpPr>
          <p:cNvPr id="10" name="TextBox 10"/>
          <p:cNvSpPr txBox="1"/>
          <p:nvPr/>
        </p:nvSpPr>
        <p:spPr>
          <a:xfrm>
            <a:off x="1990324" y="4067237"/>
            <a:ext cx="14307351" cy="1344599"/>
          </a:xfrm>
          <a:prstGeom prst="rect">
            <a:avLst/>
          </a:prstGeom>
        </p:spPr>
        <p:txBody>
          <a:bodyPr lIns="0" tIns="0" rIns="0" bIns="0" rtlCol="0" anchor="t">
            <a:spAutoFit/>
          </a:bodyPr>
          <a:lstStyle/>
          <a:p>
            <a:pPr marL="0" lvl="0" indent="0" algn="ctr">
              <a:lnSpc>
                <a:spcPts val="9999"/>
              </a:lnSpc>
            </a:pPr>
            <a:r>
              <a:rPr lang="en-US" sz="9950">
                <a:solidFill>
                  <a:srgbClr val="404040"/>
                </a:solidFill>
                <a:latin typeface="ITC Avant Garde Gothic Bold"/>
                <a:cs typeface="Gotham Bold"/>
              </a:rPr>
              <a:t>STEP-3</a:t>
            </a:r>
          </a:p>
        </p:txBody>
      </p:sp>
      <p:sp>
        <p:nvSpPr>
          <p:cNvPr id="11" name="TextBox 11"/>
          <p:cNvSpPr txBox="1"/>
          <p:nvPr/>
        </p:nvSpPr>
        <p:spPr>
          <a:xfrm>
            <a:off x="2962551" y="5776545"/>
            <a:ext cx="12384879" cy="654795"/>
          </a:xfrm>
          <a:prstGeom prst="rect">
            <a:avLst/>
          </a:prstGeom>
        </p:spPr>
        <p:txBody>
          <a:bodyPr wrap="square" lIns="0" tIns="0" rIns="0" bIns="0" rtlCol="0" anchor="t">
            <a:spAutoFit/>
          </a:bodyPr>
          <a:lstStyle/>
          <a:p>
            <a:pPr algn="ctr">
              <a:lnSpc>
                <a:spcPts val="5400"/>
              </a:lnSpc>
              <a:spcBef>
                <a:spcPct val="0"/>
              </a:spcBef>
            </a:pPr>
            <a:r>
              <a:rPr lang="en-US" sz="4400" spc="-120">
                <a:solidFill>
                  <a:srgbClr val="404040"/>
                </a:solidFill>
                <a:latin typeface="Gotham"/>
                <a:cs typeface="Gotham"/>
              </a:rPr>
              <a:t>Data Processing</a:t>
            </a:r>
            <a:endParaRPr lang="en-US" sz="4400">
              <a:solidFill>
                <a:srgbClr val="404040"/>
              </a:solidFill>
              <a:latin typeface="Gotham"/>
              <a:cs typeface="Gotham"/>
            </a:endParaRPr>
          </a:p>
        </p:txBody>
      </p:sp>
      <p:sp>
        <p:nvSpPr>
          <p:cNvPr id="15" name="Freeform 8">
            <a:extLst>
              <a:ext uri="{FF2B5EF4-FFF2-40B4-BE49-F238E27FC236}">
                <a16:creationId xmlns:a16="http://schemas.microsoft.com/office/drawing/2014/main" id="{0FCF63EF-F061-9319-DC1D-C31248B1469B}"/>
              </a:ext>
            </a:extLst>
          </p:cNvPr>
          <p:cNvSpPr/>
          <p:nvPr/>
        </p:nvSpPr>
        <p:spPr>
          <a:xfrm>
            <a:off x="15354490" y="7390825"/>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highlight>
                <a:srgbClr val="00FFFF"/>
              </a:highlight>
            </a:endParaRPr>
          </a:p>
        </p:txBody>
      </p:sp>
    </p:spTree>
    <p:extLst>
      <p:ext uri="{BB962C8B-B14F-4D97-AF65-F5344CB8AC3E}">
        <p14:creationId xmlns:p14="http://schemas.microsoft.com/office/powerpoint/2010/main" val="3795124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1333570" y="3771900"/>
            <a:ext cx="5263544" cy="696885"/>
            <a:chOff x="0" y="0"/>
            <a:chExt cx="1386283" cy="183542"/>
          </a:xfrm>
        </p:grpSpPr>
        <p:sp>
          <p:nvSpPr>
            <p:cNvPr id="3" name="Freeform 3"/>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4" name="TextBox 4"/>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9988076" y="1637365"/>
            <a:ext cx="7271224" cy="7045033"/>
          </a:xfrm>
          <a:custGeom>
            <a:avLst/>
            <a:gdLst/>
            <a:ahLst/>
            <a:cxnLst/>
            <a:rect l="l" t="t" r="r" b="b"/>
            <a:pathLst>
              <a:path w="7271224" h="7045033">
                <a:moveTo>
                  <a:pt x="0" y="0"/>
                </a:moveTo>
                <a:lnTo>
                  <a:pt x="7271224" y="0"/>
                </a:lnTo>
                <a:lnTo>
                  <a:pt x="7271224" y="7045032"/>
                </a:lnTo>
                <a:lnTo>
                  <a:pt x="0" y="7045032"/>
                </a:lnTo>
                <a:lnTo>
                  <a:pt x="0" y="0"/>
                </a:lnTo>
                <a:close/>
              </a:path>
            </a:pathLst>
          </a:custGeom>
          <a:blipFill>
            <a:blip r:embed="rId2"/>
            <a:stretch>
              <a:fillRect/>
            </a:stretch>
          </a:blipFill>
        </p:spPr>
        <p:txBody>
          <a:bodyPr/>
          <a:lstStyle/>
          <a:p>
            <a:endParaRPr lang="en-CN"/>
          </a:p>
        </p:txBody>
      </p:sp>
      <p:sp>
        <p:nvSpPr>
          <p:cNvPr id="9" name="TextBox 9"/>
          <p:cNvSpPr txBox="1"/>
          <p:nvPr/>
        </p:nvSpPr>
        <p:spPr>
          <a:xfrm>
            <a:off x="2312867" y="3933674"/>
            <a:ext cx="4027073" cy="369332"/>
          </a:xfrm>
          <a:prstGeom prst="rect">
            <a:avLst/>
          </a:prstGeom>
        </p:spPr>
        <p:txBody>
          <a:bodyPr lIns="0" tIns="0" rIns="0" bIns="0" rtlCol="0" anchor="t">
            <a:spAutoFit/>
          </a:bodyPr>
          <a:lstStyle/>
          <a:p>
            <a:r>
              <a:rPr lang="en-US" sz="2400" spc="120">
                <a:solidFill>
                  <a:srgbClr val="404040"/>
                </a:solidFill>
                <a:latin typeface="Gotham Bold"/>
                <a:ea typeface="+mn-lt"/>
                <a:cs typeface="Gotham Bold"/>
              </a:rPr>
              <a:t>STATIONARITY</a:t>
            </a:r>
          </a:p>
        </p:txBody>
      </p:sp>
      <p:sp>
        <p:nvSpPr>
          <p:cNvPr id="11" name="TextBox 11"/>
          <p:cNvSpPr txBox="1"/>
          <p:nvPr/>
        </p:nvSpPr>
        <p:spPr>
          <a:xfrm>
            <a:off x="1574363" y="3975562"/>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01.</a:t>
            </a:r>
          </a:p>
        </p:txBody>
      </p:sp>
      <p:sp>
        <p:nvSpPr>
          <p:cNvPr id="16" name="TextBox 13">
            <a:extLst>
              <a:ext uri="{FF2B5EF4-FFF2-40B4-BE49-F238E27FC236}">
                <a16:creationId xmlns:a16="http://schemas.microsoft.com/office/drawing/2014/main" id="{3B5BA323-11A8-FB75-FD1E-7A6E66FFBB8B}"/>
              </a:ext>
            </a:extLst>
          </p:cNvPr>
          <p:cNvSpPr txBox="1"/>
          <p:nvPr/>
        </p:nvSpPr>
        <p:spPr>
          <a:xfrm>
            <a:off x="1028700" y="375729"/>
            <a:ext cx="7327602" cy="1954381"/>
          </a:xfrm>
          <a:prstGeom prst="rect">
            <a:avLst/>
          </a:prstGeom>
        </p:spPr>
        <p:txBody>
          <a:bodyPr lIns="0" tIns="0" rIns="0" bIns="0" rtlCol="0" anchor="t">
            <a:spAutoFit/>
          </a:bodyPr>
          <a:lstStyle/>
          <a:p>
            <a:r>
              <a:rPr lang="en-US" sz="6350" spc="639">
                <a:solidFill>
                  <a:srgbClr val="404040"/>
                </a:solidFill>
                <a:latin typeface="Gotham Bold"/>
                <a:cs typeface="Gotham Bold"/>
              </a:rPr>
              <a:t>DATA PROCESSING</a:t>
            </a:r>
          </a:p>
        </p:txBody>
      </p:sp>
      <p:sp>
        <p:nvSpPr>
          <p:cNvPr id="5" name="TextBox 41">
            <a:extLst>
              <a:ext uri="{FF2B5EF4-FFF2-40B4-BE49-F238E27FC236}">
                <a16:creationId xmlns:a16="http://schemas.microsoft.com/office/drawing/2014/main" id="{2324880D-CE23-DFAC-2E1A-0989EEA6AF18}"/>
              </a:ext>
            </a:extLst>
          </p:cNvPr>
          <p:cNvSpPr txBox="1"/>
          <p:nvPr/>
        </p:nvSpPr>
        <p:spPr>
          <a:xfrm>
            <a:off x="1206473" y="4838700"/>
            <a:ext cx="6654363" cy="4790927"/>
          </a:xfrm>
          <a:prstGeom prst="rect">
            <a:avLst/>
          </a:prstGeom>
        </p:spPr>
        <p:txBody>
          <a:bodyPr wrap="square" lIns="0" tIns="0" rIns="0" bIns="0" rtlCol="0" anchor="t">
            <a:spAutoFit/>
          </a:bodyPr>
          <a:lstStyle/>
          <a:p>
            <a:pPr marL="226695" lvl="1" algn="l">
              <a:lnSpc>
                <a:spcPct val="150000"/>
              </a:lnSpc>
            </a:pPr>
            <a:r>
              <a:rPr lang="en-US" sz="2100">
                <a:solidFill>
                  <a:srgbClr val="404040"/>
                </a:solidFill>
                <a:latin typeface="Gotham"/>
              </a:rPr>
              <a:t>For effective time series analysis, we need to ensure that the data are stationary or have been properly transformed to be stationary. This means that the statistical properties, such as:</a:t>
            </a:r>
          </a:p>
          <a:p>
            <a:pPr marL="453390" lvl="1" indent="-226695" algn="l">
              <a:lnSpc>
                <a:spcPct val="150000"/>
              </a:lnSpc>
              <a:buFont typeface="Arial"/>
              <a:buChar char="•"/>
            </a:pPr>
            <a:endParaRPr lang="en-US" sz="2100">
              <a:solidFill>
                <a:srgbClr val="404040"/>
              </a:solidFill>
              <a:latin typeface="Gotham"/>
            </a:endParaRPr>
          </a:p>
          <a:p>
            <a:pPr marL="453390" lvl="1" indent="-226695" algn="l">
              <a:lnSpc>
                <a:spcPct val="150000"/>
              </a:lnSpc>
              <a:buFont typeface="Arial"/>
              <a:buChar char="•"/>
            </a:pPr>
            <a:r>
              <a:rPr lang="en-US" sz="2100" b="1">
                <a:solidFill>
                  <a:srgbClr val="404040"/>
                </a:solidFill>
                <a:latin typeface="Gotham"/>
              </a:rPr>
              <a:t>constant mean,</a:t>
            </a:r>
            <a:endParaRPr lang="en-US" sz="2100" b="1">
              <a:solidFill>
                <a:srgbClr val="404040"/>
              </a:solidFill>
              <a:latin typeface="Gotham"/>
              <a:cs typeface="Gotham"/>
            </a:endParaRPr>
          </a:p>
          <a:p>
            <a:pPr marL="453390" lvl="1" indent="-226695" algn="l">
              <a:lnSpc>
                <a:spcPct val="150000"/>
              </a:lnSpc>
              <a:buFont typeface="Arial"/>
              <a:buChar char="•"/>
            </a:pPr>
            <a:r>
              <a:rPr lang="en-US" sz="2100" b="1">
                <a:solidFill>
                  <a:srgbClr val="404040"/>
                </a:solidFill>
                <a:latin typeface="Gotham"/>
              </a:rPr>
              <a:t>constant variance</a:t>
            </a:r>
            <a:endParaRPr lang="en-US" sz="2100" b="1">
              <a:solidFill>
                <a:srgbClr val="404040"/>
              </a:solidFill>
              <a:latin typeface="Gotham"/>
              <a:cs typeface="Gotham"/>
            </a:endParaRPr>
          </a:p>
          <a:p>
            <a:pPr marL="453390" lvl="1" indent="-226695" algn="l">
              <a:lnSpc>
                <a:spcPct val="150000"/>
              </a:lnSpc>
              <a:buFont typeface="Arial"/>
              <a:buChar char="•"/>
            </a:pPr>
            <a:r>
              <a:rPr lang="en-US" sz="2100" b="1">
                <a:solidFill>
                  <a:srgbClr val="404040"/>
                </a:solidFill>
                <a:latin typeface="Gotham"/>
              </a:rPr>
              <a:t>constant autocorrelation structure</a:t>
            </a:r>
            <a:endParaRPr lang="en-US" sz="2100" b="1">
              <a:solidFill>
                <a:srgbClr val="404040"/>
              </a:solidFill>
              <a:latin typeface="Gotham"/>
              <a:cs typeface="Gotham"/>
            </a:endParaRPr>
          </a:p>
          <a:p>
            <a:pPr marL="453390" lvl="1" indent="-226695" algn="l">
              <a:lnSpc>
                <a:spcPct val="150000"/>
              </a:lnSpc>
              <a:buFont typeface="Arial"/>
              <a:buChar char="•"/>
            </a:pPr>
            <a:r>
              <a:rPr lang="en-US" sz="2100" b="1">
                <a:solidFill>
                  <a:srgbClr val="404040"/>
                </a:solidFill>
                <a:latin typeface="Gotham"/>
              </a:rPr>
              <a:t>no seasonality</a:t>
            </a:r>
            <a:endParaRPr lang="en-US" sz="2100" b="1">
              <a:solidFill>
                <a:srgbClr val="404040"/>
              </a:solidFill>
              <a:latin typeface="Gotham"/>
              <a:cs typeface="Gotham"/>
            </a:endParaRPr>
          </a:p>
          <a:p>
            <a:pPr marL="226695" lvl="1" algn="l">
              <a:lnSpc>
                <a:spcPct val="150000"/>
              </a:lnSpc>
            </a:pPr>
            <a:endParaRPr lang="en-US" sz="2100">
              <a:solidFill>
                <a:srgbClr val="404040"/>
              </a:solidFill>
              <a:latin typeface="Gotham"/>
              <a:cs typeface="Gotha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pic>
        <p:nvPicPr>
          <p:cNvPr id="15" name="Picture 14" descr="A graph showing a line graph&#10;&#10;Description automatically generated">
            <a:extLst>
              <a:ext uri="{FF2B5EF4-FFF2-40B4-BE49-F238E27FC236}">
                <a16:creationId xmlns:a16="http://schemas.microsoft.com/office/drawing/2014/main" id="{957413F6-F762-333D-1D88-348861E88D04}"/>
              </a:ext>
            </a:extLst>
          </p:cNvPr>
          <p:cNvPicPr>
            <a:picLocks noChangeAspect="1"/>
          </p:cNvPicPr>
          <p:nvPr/>
        </p:nvPicPr>
        <p:blipFill>
          <a:blip r:embed="rId2"/>
          <a:stretch>
            <a:fillRect/>
          </a:stretch>
        </p:blipFill>
        <p:spPr>
          <a:xfrm>
            <a:off x="11080505" y="275492"/>
            <a:ext cx="5831499" cy="3658333"/>
          </a:xfrm>
          <a:prstGeom prst="rect">
            <a:avLst/>
          </a:prstGeom>
        </p:spPr>
      </p:pic>
      <p:pic>
        <p:nvPicPr>
          <p:cNvPr id="16" name="Picture 15">
            <a:extLst>
              <a:ext uri="{FF2B5EF4-FFF2-40B4-BE49-F238E27FC236}">
                <a16:creationId xmlns:a16="http://schemas.microsoft.com/office/drawing/2014/main" id="{E5AFEB1D-15A1-5A2E-59D1-401B6FB02731}"/>
              </a:ext>
            </a:extLst>
          </p:cNvPr>
          <p:cNvPicPr>
            <a:picLocks noChangeAspect="1"/>
          </p:cNvPicPr>
          <p:nvPr/>
        </p:nvPicPr>
        <p:blipFill>
          <a:blip r:embed="rId3"/>
          <a:stretch>
            <a:fillRect/>
          </a:stretch>
        </p:blipFill>
        <p:spPr>
          <a:xfrm>
            <a:off x="10923710" y="3975587"/>
            <a:ext cx="6145091" cy="4940545"/>
          </a:xfrm>
          <a:prstGeom prst="rect">
            <a:avLst/>
          </a:prstGeom>
        </p:spPr>
      </p:pic>
      <p:sp>
        <p:nvSpPr>
          <p:cNvPr id="2" name="TextBox 13">
            <a:extLst>
              <a:ext uri="{FF2B5EF4-FFF2-40B4-BE49-F238E27FC236}">
                <a16:creationId xmlns:a16="http://schemas.microsoft.com/office/drawing/2014/main" id="{A9B172E3-FE27-CE28-A578-E317ACFD91A4}"/>
              </a:ext>
            </a:extLst>
          </p:cNvPr>
          <p:cNvSpPr txBox="1"/>
          <p:nvPr/>
        </p:nvSpPr>
        <p:spPr>
          <a:xfrm>
            <a:off x="1028700" y="375729"/>
            <a:ext cx="7327602" cy="1954381"/>
          </a:xfrm>
          <a:prstGeom prst="rect">
            <a:avLst/>
          </a:prstGeom>
        </p:spPr>
        <p:txBody>
          <a:bodyPr lIns="0" tIns="0" rIns="0" bIns="0" rtlCol="0" anchor="t">
            <a:spAutoFit/>
          </a:bodyPr>
          <a:lstStyle/>
          <a:p>
            <a:r>
              <a:rPr lang="en-US" sz="6350" spc="639">
                <a:solidFill>
                  <a:srgbClr val="404040"/>
                </a:solidFill>
                <a:latin typeface="Gotham Bold"/>
                <a:cs typeface="Gotham Bold"/>
              </a:rPr>
              <a:t>DATA PROCESSING</a:t>
            </a:r>
          </a:p>
        </p:txBody>
      </p:sp>
      <p:grpSp>
        <p:nvGrpSpPr>
          <p:cNvPr id="3" name="Group 2">
            <a:extLst>
              <a:ext uri="{FF2B5EF4-FFF2-40B4-BE49-F238E27FC236}">
                <a16:creationId xmlns:a16="http://schemas.microsoft.com/office/drawing/2014/main" id="{DE245DB2-B679-86D7-6BB9-6E6AFF65B94F}"/>
              </a:ext>
            </a:extLst>
          </p:cNvPr>
          <p:cNvGrpSpPr/>
          <p:nvPr/>
        </p:nvGrpSpPr>
        <p:grpSpPr>
          <a:xfrm>
            <a:off x="1333570" y="3771900"/>
            <a:ext cx="5263544" cy="696885"/>
            <a:chOff x="0" y="0"/>
            <a:chExt cx="1386283" cy="183542"/>
          </a:xfrm>
        </p:grpSpPr>
        <p:sp>
          <p:nvSpPr>
            <p:cNvPr id="4" name="Freeform 3">
              <a:extLst>
                <a:ext uri="{FF2B5EF4-FFF2-40B4-BE49-F238E27FC236}">
                  <a16:creationId xmlns:a16="http://schemas.microsoft.com/office/drawing/2014/main" id="{26C5A71A-BA2A-E2E5-BA49-432972619700}"/>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5" name="TextBox 4">
              <a:extLst>
                <a:ext uri="{FF2B5EF4-FFF2-40B4-BE49-F238E27FC236}">
                  <a16:creationId xmlns:a16="http://schemas.microsoft.com/office/drawing/2014/main" id="{56BE0D4F-9F9F-2393-753B-A9E76B0F1C7C}"/>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6" name="TextBox 9">
            <a:extLst>
              <a:ext uri="{FF2B5EF4-FFF2-40B4-BE49-F238E27FC236}">
                <a16:creationId xmlns:a16="http://schemas.microsoft.com/office/drawing/2014/main" id="{9639DEA7-2941-C0F1-0BC7-B8BCB2C38388}"/>
              </a:ext>
            </a:extLst>
          </p:cNvPr>
          <p:cNvSpPr txBox="1"/>
          <p:nvPr/>
        </p:nvSpPr>
        <p:spPr>
          <a:xfrm>
            <a:off x="2312867" y="3933674"/>
            <a:ext cx="4027073" cy="369332"/>
          </a:xfrm>
          <a:prstGeom prst="rect">
            <a:avLst/>
          </a:prstGeom>
        </p:spPr>
        <p:txBody>
          <a:bodyPr lIns="0" tIns="0" rIns="0" bIns="0" rtlCol="0" anchor="t">
            <a:spAutoFit/>
          </a:bodyPr>
          <a:lstStyle/>
          <a:p>
            <a:r>
              <a:rPr lang="en-US" sz="2400" spc="120">
                <a:solidFill>
                  <a:srgbClr val="404040"/>
                </a:solidFill>
                <a:latin typeface="Gotham Bold"/>
                <a:ea typeface="+mn-lt"/>
                <a:cs typeface="Gotham Bold"/>
              </a:rPr>
              <a:t>STATIONARITY</a:t>
            </a:r>
          </a:p>
        </p:txBody>
      </p:sp>
      <p:sp>
        <p:nvSpPr>
          <p:cNvPr id="7" name="TextBox 11">
            <a:extLst>
              <a:ext uri="{FF2B5EF4-FFF2-40B4-BE49-F238E27FC236}">
                <a16:creationId xmlns:a16="http://schemas.microsoft.com/office/drawing/2014/main" id="{E4CD2A57-C884-1F11-6C28-5A1107570E1B}"/>
              </a:ext>
            </a:extLst>
          </p:cNvPr>
          <p:cNvSpPr txBox="1"/>
          <p:nvPr/>
        </p:nvSpPr>
        <p:spPr>
          <a:xfrm>
            <a:off x="1574363" y="3975562"/>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01.</a:t>
            </a:r>
          </a:p>
        </p:txBody>
      </p:sp>
      <p:sp>
        <p:nvSpPr>
          <p:cNvPr id="8" name="TextBox 41">
            <a:extLst>
              <a:ext uri="{FF2B5EF4-FFF2-40B4-BE49-F238E27FC236}">
                <a16:creationId xmlns:a16="http://schemas.microsoft.com/office/drawing/2014/main" id="{9A94BBE2-4BB3-C820-9055-576665F37CE7}"/>
              </a:ext>
            </a:extLst>
          </p:cNvPr>
          <p:cNvSpPr txBox="1"/>
          <p:nvPr/>
        </p:nvSpPr>
        <p:spPr>
          <a:xfrm>
            <a:off x="1206473" y="5216026"/>
            <a:ext cx="6654363" cy="1882438"/>
          </a:xfrm>
          <a:prstGeom prst="rect">
            <a:avLst/>
          </a:prstGeom>
        </p:spPr>
        <p:txBody>
          <a:bodyPr wrap="square" lIns="0" tIns="0" rIns="0" bIns="0" rtlCol="0" anchor="t">
            <a:spAutoFit/>
          </a:bodyPr>
          <a:lstStyle/>
          <a:p>
            <a:pPr marL="683895" lvl="1" indent="-457200" algn="l">
              <a:lnSpc>
                <a:spcPct val="150000"/>
              </a:lnSpc>
              <a:buAutoNum type="arabicPeriod"/>
            </a:pPr>
            <a:r>
              <a:rPr lang="en-US" sz="2100">
                <a:solidFill>
                  <a:srgbClr val="404040"/>
                </a:solidFill>
                <a:latin typeface="Gotham"/>
              </a:rPr>
              <a:t>Log the data and then take the difference</a:t>
            </a:r>
            <a:endParaRPr lang="en-US"/>
          </a:p>
          <a:p>
            <a:pPr marL="683895" lvl="1" indent="-457200">
              <a:lnSpc>
                <a:spcPct val="150000"/>
              </a:lnSpc>
              <a:buAutoNum type="arabicPeriod"/>
            </a:pPr>
            <a:r>
              <a:rPr lang="en-US" sz="2100">
                <a:solidFill>
                  <a:srgbClr val="404040"/>
                </a:solidFill>
                <a:latin typeface="Gotham"/>
              </a:rPr>
              <a:t>Check the ADF test to ensure p-value &lt; 0.05 </a:t>
            </a:r>
            <a:endParaRPr lang="en-US" sz="2100">
              <a:solidFill>
                <a:srgbClr val="404040"/>
              </a:solidFill>
              <a:latin typeface="Gotham"/>
              <a:cs typeface="Gotham"/>
            </a:endParaRPr>
          </a:p>
          <a:p>
            <a:pPr marL="683895" lvl="1" indent="-457200" algn="l">
              <a:lnSpc>
                <a:spcPct val="150000"/>
              </a:lnSpc>
              <a:buAutoNum type="arabicPeriod"/>
            </a:pPr>
            <a:r>
              <a:rPr lang="en-US" sz="2100">
                <a:solidFill>
                  <a:srgbClr val="404040"/>
                </a:solidFill>
                <a:latin typeface="Gotham"/>
              </a:rPr>
              <a:t>Plot the data along with its ACF and PACF</a:t>
            </a:r>
            <a:endParaRPr lang="en-US" sz="2100">
              <a:solidFill>
                <a:srgbClr val="404040"/>
              </a:solidFill>
              <a:latin typeface="Gotham"/>
              <a:cs typeface="Gotham"/>
            </a:endParaRPr>
          </a:p>
        </p:txBody>
      </p:sp>
      <p:sp>
        <p:nvSpPr>
          <p:cNvPr id="10" name="TextBox 41">
            <a:extLst>
              <a:ext uri="{FF2B5EF4-FFF2-40B4-BE49-F238E27FC236}">
                <a16:creationId xmlns:a16="http://schemas.microsoft.com/office/drawing/2014/main" id="{785CD848-7ACE-2801-E6EA-2FBCE82D320A}"/>
              </a:ext>
            </a:extLst>
          </p:cNvPr>
          <p:cNvSpPr txBox="1"/>
          <p:nvPr/>
        </p:nvSpPr>
        <p:spPr>
          <a:xfrm>
            <a:off x="404174" y="8293332"/>
            <a:ext cx="8577680" cy="1807418"/>
          </a:xfrm>
          <a:prstGeom prst="rect">
            <a:avLst/>
          </a:prstGeom>
        </p:spPr>
        <p:txBody>
          <a:bodyPr wrap="square" lIns="0" tIns="0" rIns="0" bIns="0" rtlCol="0" anchor="t">
            <a:spAutoFit/>
          </a:bodyPr>
          <a:lstStyle/>
          <a:p>
            <a:pPr marL="226695" lvl="1">
              <a:lnSpc>
                <a:spcPct val="150000"/>
              </a:lnSpc>
            </a:pPr>
            <a:r>
              <a:rPr lang="en-US" sz="1600">
                <a:solidFill>
                  <a:srgbClr val="404040"/>
                </a:solidFill>
                <a:latin typeface="Gotham"/>
                <a:ea typeface="+mn-lt"/>
                <a:cs typeface="Gotham"/>
              </a:rPr>
              <a:t>Dickey Fuller test: Unit root test indicates if there is any stochastic trend in the time series that drives it away from its mean value</a:t>
            </a:r>
            <a:endParaRPr lang="en-US" sz="1600">
              <a:cs typeface="Calibri"/>
            </a:endParaRPr>
          </a:p>
          <a:p>
            <a:pPr marL="226695" lvl="1">
              <a:lnSpc>
                <a:spcPct val="150000"/>
              </a:lnSpc>
            </a:pPr>
            <a:r>
              <a:rPr lang="en-US" sz="1600">
                <a:solidFill>
                  <a:srgbClr val="404040"/>
                </a:solidFill>
                <a:latin typeface="Gotham"/>
                <a:ea typeface="+mn-lt"/>
                <a:cs typeface="Gotham"/>
              </a:rPr>
              <a:t>If the test statistic is less than the critical value or if the p-value is less than a pre-specified significance level (e.g., 0.05), then the null hypothesis is rejected and the time series is considered stationary</a:t>
            </a:r>
            <a:endParaRPr lang="en-US" sz="1600">
              <a:cs typeface="Calibri"/>
            </a:endParaRPr>
          </a:p>
        </p:txBody>
      </p:sp>
      <p:sp>
        <p:nvSpPr>
          <p:cNvPr id="13" name="TextBox 12">
            <a:extLst>
              <a:ext uri="{FF2B5EF4-FFF2-40B4-BE49-F238E27FC236}">
                <a16:creationId xmlns:a16="http://schemas.microsoft.com/office/drawing/2014/main" id="{2081349E-A077-BC25-750C-5E27ECA0F412}"/>
              </a:ext>
            </a:extLst>
          </p:cNvPr>
          <p:cNvSpPr txBox="1"/>
          <p:nvPr/>
        </p:nvSpPr>
        <p:spPr>
          <a:xfrm>
            <a:off x="10922978" y="9037900"/>
            <a:ext cx="6148700" cy="738664"/>
          </a:xfrm>
          <a:prstGeom prst="rect">
            <a:avLst/>
          </a:prstGeom>
          <a:noFill/>
        </p:spPr>
        <p:txBody>
          <a:bodyPr wrap="square" lIns="91440" tIns="45720" rIns="91440" bIns="45720" anchor="t">
            <a:spAutoFit/>
          </a:bodyPr>
          <a:lstStyle/>
          <a:p>
            <a:r>
              <a:rPr lang="en-US" sz="1400">
                <a:solidFill>
                  <a:srgbClr val="212121"/>
                </a:solidFill>
                <a:latin typeface="Courier New"/>
                <a:ea typeface="+mn-lt"/>
                <a:cs typeface="Courier New"/>
              </a:rPr>
              <a:t>Check for Gold Stationarity after differencing and log </a:t>
            </a:r>
            <a:endParaRPr lang="en-US"/>
          </a:p>
          <a:p>
            <a:r>
              <a:rPr lang="en-US" sz="1400">
                <a:solidFill>
                  <a:srgbClr val="212121"/>
                </a:solidFill>
                <a:latin typeface="Courier New"/>
                <a:ea typeface="+mn-lt"/>
                <a:cs typeface="Courier New"/>
              </a:rPr>
              <a:t>ADF Statistic: -6.140589 </a:t>
            </a:r>
            <a:endParaRPr lang="en-US">
              <a:solidFill>
                <a:srgbClr val="000000"/>
              </a:solidFill>
              <a:latin typeface="Calibri"/>
              <a:ea typeface="+mn-lt"/>
              <a:cs typeface="Calibri"/>
            </a:endParaRPr>
          </a:p>
          <a:p>
            <a:r>
              <a:rPr lang="en-US" sz="1400">
                <a:solidFill>
                  <a:srgbClr val="212121"/>
                </a:solidFill>
                <a:latin typeface="Courier New"/>
                <a:ea typeface="+mn-lt"/>
                <a:cs typeface="Courier New"/>
              </a:rPr>
              <a:t>p-value: 0.000000</a:t>
            </a:r>
            <a:r>
              <a:rPr lang="en-US" sz="1400">
                <a:solidFill>
                  <a:srgbClr val="212121"/>
                </a:solidFill>
                <a:latin typeface="Courier New"/>
                <a:ea typeface="Calibri"/>
                <a:cs typeface="Courier New"/>
              </a:rPr>
              <a:t> </a:t>
            </a:r>
            <a:endParaRPr lang="en-US">
              <a:solidFill>
                <a:srgbClr val="000000"/>
              </a:solidFill>
              <a:latin typeface="Calibri"/>
              <a:ea typeface="Calibri"/>
              <a:cs typeface="Calibri"/>
            </a:endParaRPr>
          </a:p>
        </p:txBody>
      </p:sp>
    </p:spTree>
    <p:extLst>
      <p:ext uri="{BB962C8B-B14F-4D97-AF65-F5344CB8AC3E}">
        <p14:creationId xmlns:p14="http://schemas.microsoft.com/office/powerpoint/2010/main" val="61553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459D6F-782E-BE28-2E1A-2927929314D3}"/>
              </a:ext>
            </a:extLst>
          </p:cNvPr>
          <p:cNvGrpSpPr/>
          <p:nvPr/>
        </p:nvGrpSpPr>
        <p:grpSpPr>
          <a:xfrm>
            <a:off x="965200" y="368358"/>
            <a:ext cx="7112000" cy="9550283"/>
            <a:chOff x="965200" y="2482873"/>
            <a:chExt cx="3962683" cy="5321252"/>
          </a:xfrm>
        </p:grpSpPr>
        <p:pic>
          <p:nvPicPr>
            <p:cNvPr id="8" name="Picture 7" descr="A graph showing a number of funds&#10;&#10;Description automatically generated">
              <a:extLst>
                <a:ext uri="{FF2B5EF4-FFF2-40B4-BE49-F238E27FC236}">
                  <a16:creationId xmlns:a16="http://schemas.microsoft.com/office/drawing/2014/main" id="{ECC4FEB6-5589-200C-3A9A-5FBB1DCB5BE9}"/>
                </a:ext>
              </a:extLst>
            </p:cNvPr>
            <p:cNvPicPr>
              <a:picLocks noChangeAspect="1"/>
            </p:cNvPicPr>
            <p:nvPr/>
          </p:nvPicPr>
          <p:blipFill>
            <a:blip r:embed="rId2"/>
            <a:stretch>
              <a:fillRect/>
            </a:stretch>
          </p:blipFill>
          <p:spPr>
            <a:xfrm>
              <a:off x="1342900" y="2482873"/>
              <a:ext cx="3207282" cy="2057459"/>
            </a:xfrm>
            <a:prstGeom prst="rect">
              <a:avLst/>
            </a:prstGeom>
          </p:spPr>
        </p:pic>
        <p:pic>
          <p:nvPicPr>
            <p:cNvPr id="17" name="Picture 16">
              <a:extLst>
                <a:ext uri="{FF2B5EF4-FFF2-40B4-BE49-F238E27FC236}">
                  <a16:creationId xmlns:a16="http://schemas.microsoft.com/office/drawing/2014/main" id="{7798148B-E702-4087-569C-89A6BF406617}"/>
                </a:ext>
              </a:extLst>
            </p:cNvPr>
            <p:cNvPicPr>
              <a:picLocks noChangeAspect="1"/>
            </p:cNvPicPr>
            <p:nvPr/>
          </p:nvPicPr>
          <p:blipFill>
            <a:blip r:embed="rId3"/>
            <a:stretch>
              <a:fillRect/>
            </a:stretch>
          </p:blipFill>
          <p:spPr>
            <a:xfrm>
              <a:off x="965200" y="4616448"/>
              <a:ext cx="3962683" cy="3187677"/>
            </a:xfrm>
            <a:prstGeom prst="rect">
              <a:avLst/>
            </a:prstGeom>
          </p:spPr>
        </p:pic>
      </p:grpSp>
      <p:grpSp>
        <p:nvGrpSpPr>
          <p:cNvPr id="6" name="Group 5">
            <a:extLst>
              <a:ext uri="{FF2B5EF4-FFF2-40B4-BE49-F238E27FC236}">
                <a16:creationId xmlns:a16="http://schemas.microsoft.com/office/drawing/2014/main" id="{B95767E0-B04A-AE10-FC32-B9712FD0DB40}"/>
              </a:ext>
            </a:extLst>
          </p:cNvPr>
          <p:cNvGrpSpPr/>
          <p:nvPr/>
        </p:nvGrpSpPr>
        <p:grpSpPr>
          <a:xfrm>
            <a:off x="8839200" y="723900"/>
            <a:ext cx="5263544" cy="696885"/>
            <a:chOff x="0" y="0"/>
            <a:chExt cx="1386283" cy="183542"/>
          </a:xfrm>
        </p:grpSpPr>
        <p:sp>
          <p:nvSpPr>
            <p:cNvPr id="7" name="Freeform 6">
              <a:extLst>
                <a:ext uri="{FF2B5EF4-FFF2-40B4-BE49-F238E27FC236}">
                  <a16:creationId xmlns:a16="http://schemas.microsoft.com/office/drawing/2014/main" id="{5AAC0708-5F66-1F70-E0E6-860618FFCC1D}"/>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9" name="TextBox 8">
              <a:extLst>
                <a:ext uri="{FF2B5EF4-FFF2-40B4-BE49-F238E27FC236}">
                  <a16:creationId xmlns:a16="http://schemas.microsoft.com/office/drawing/2014/main" id="{A77672D1-B431-D1B4-C7FC-361C8E308649}"/>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11" name="TextBox 11">
            <a:extLst>
              <a:ext uri="{FF2B5EF4-FFF2-40B4-BE49-F238E27FC236}">
                <a16:creationId xmlns:a16="http://schemas.microsoft.com/office/drawing/2014/main" id="{F3D31764-E9C6-DDAC-987F-CD43B47A9658}"/>
              </a:ext>
            </a:extLst>
          </p:cNvPr>
          <p:cNvSpPr txBox="1"/>
          <p:nvPr/>
        </p:nvSpPr>
        <p:spPr>
          <a:xfrm>
            <a:off x="9079992" y="927562"/>
            <a:ext cx="4636007" cy="307777"/>
          </a:xfrm>
          <a:prstGeom prst="rect">
            <a:avLst/>
          </a:prstGeom>
        </p:spPr>
        <p:txBody>
          <a:bodyPr wrap="square" lIns="0" tIns="0" rIns="0" bIns="0" rtlCol="0" anchor="t">
            <a:spAutoFit/>
          </a:bodyPr>
          <a:lstStyle/>
          <a:p>
            <a:pPr>
              <a:lnSpc>
                <a:spcPts val="2400"/>
              </a:lnSpc>
            </a:pPr>
            <a:r>
              <a:rPr lang="en-US" sz="2400">
                <a:solidFill>
                  <a:srgbClr val="404040"/>
                </a:solidFill>
                <a:latin typeface="Gotham Bold"/>
              </a:rPr>
              <a:t>Index-1: </a:t>
            </a:r>
            <a:r>
              <a:rPr lang="en-US" sz="2400" spc="120">
                <a:solidFill>
                  <a:srgbClr val="404040"/>
                </a:solidFill>
                <a:latin typeface="Gotham Bold"/>
                <a:ea typeface="+mn-lt"/>
                <a:cs typeface="Gotham Bold"/>
              </a:rPr>
              <a:t>Fed Funds Rate</a:t>
            </a:r>
          </a:p>
        </p:txBody>
      </p:sp>
      <p:sp>
        <p:nvSpPr>
          <p:cNvPr id="12" name="TextBox 41">
            <a:extLst>
              <a:ext uri="{FF2B5EF4-FFF2-40B4-BE49-F238E27FC236}">
                <a16:creationId xmlns:a16="http://schemas.microsoft.com/office/drawing/2014/main" id="{1CC77E65-DB75-CCCF-4A24-7EE762692601}"/>
              </a:ext>
            </a:extLst>
          </p:cNvPr>
          <p:cNvSpPr txBox="1"/>
          <p:nvPr/>
        </p:nvSpPr>
        <p:spPr>
          <a:xfrm>
            <a:off x="8712103" y="2168026"/>
            <a:ext cx="9118697" cy="3821431"/>
          </a:xfrm>
          <a:prstGeom prst="rect">
            <a:avLst/>
          </a:prstGeom>
        </p:spPr>
        <p:txBody>
          <a:bodyPr wrap="square" lIns="0" tIns="0" rIns="0" bIns="0" rtlCol="0" anchor="t">
            <a:spAutoFit/>
          </a:bodyPr>
          <a:lstStyle/>
          <a:p>
            <a:pPr marL="569595" lvl="1" indent="-342900" algn="l">
              <a:lnSpc>
                <a:spcPct val="150000"/>
              </a:lnSpc>
              <a:buFont typeface="Arial" panose="020B0604020202020204" pitchFamily="34" charset="0"/>
              <a:buChar char="•"/>
            </a:pPr>
            <a:r>
              <a:rPr lang="en-US" sz="2100">
                <a:solidFill>
                  <a:srgbClr val="404040"/>
                </a:solidFill>
                <a:latin typeface="Gotham"/>
              </a:rPr>
              <a:t>Differenced and Logged : Significant fluctuation around early 2020, likely reflecting policy responses to economic conditions</a:t>
            </a:r>
          </a:p>
          <a:p>
            <a:pPr marL="569595" lvl="1" indent="-342900">
              <a:lnSpc>
                <a:spcPct val="150000"/>
              </a:lnSpc>
              <a:buFont typeface="Arial" panose="020B0604020202020204" pitchFamily="34" charset="0"/>
              <a:buChar char="•"/>
            </a:pPr>
            <a:endParaRPr lang="en-US" sz="2100">
              <a:solidFill>
                <a:srgbClr val="404040"/>
              </a:solidFill>
              <a:latin typeface="Gotham"/>
            </a:endParaRPr>
          </a:p>
          <a:p>
            <a:pPr marL="569595" lvl="1" indent="-342900">
              <a:lnSpc>
                <a:spcPct val="150000"/>
              </a:lnSpc>
              <a:buFont typeface="Arial" panose="020B0604020202020204" pitchFamily="34" charset="0"/>
              <a:buChar char="•"/>
            </a:pPr>
            <a:r>
              <a:rPr lang="en-US" sz="2100">
                <a:solidFill>
                  <a:srgbClr val="404040"/>
                </a:solidFill>
                <a:latin typeface="Gotham"/>
              </a:rPr>
              <a:t>ACF : The autocorrelation decreases rapidly and remains within a no significant autocorrelation after differencing and logging</a:t>
            </a:r>
          </a:p>
          <a:p>
            <a:pPr marL="569595" lvl="1" indent="-342900">
              <a:lnSpc>
                <a:spcPct val="150000"/>
              </a:lnSpc>
              <a:buFont typeface="Arial" panose="020B0604020202020204" pitchFamily="34" charset="0"/>
              <a:buChar char="•"/>
            </a:pPr>
            <a:endParaRPr lang="en-US" sz="2100">
              <a:solidFill>
                <a:srgbClr val="404040"/>
              </a:solidFill>
              <a:latin typeface="Gotham"/>
            </a:endParaRPr>
          </a:p>
          <a:p>
            <a:pPr marL="569595" lvl="1" indent="-342900">
              <a:lnSpc>
                <a:spcPct val="150000"/>
              </a:lnSpc>
              <a:buFont typeface="Arial" panose="020B0604020202020204" pitchFamily="34" charset="0"/>
              <a:buChar char="•"/>
            </a:pPr>
            <a:r>
              <a:rPr lang="en-US" sz="2100">
                <a:solidFill>
                  <a:srgbClr val="404040"/>
                </a:solidFill>
                <a:latin typeface="Gotham"/>
              </a:rPr>
              <a:t>PACF Plot: Displays a sharp drop at the first lag and minimal thereafter</a:t>
            </a:r>
          </a:p>
        </p:txBody>
      </p:sp>
      <p:sp>
        <p:nvSpPr>
          <p:cNvPr id="4" name="TextBox 3">
            <a:extLst>
              <a:ext uri="{FF2B5EF4-FFF2-40B4-BE49-F238E27FC236}">
                <a16:creationId xmlns:a16="http://schemas.microsoft.com/office/drawing/2014/main" id="{E678628B-2061-114B-7BAC-04E1A2D97C6F}"/>
              </a:ext>
            </a:extLst>
          </p:cNvPr>
          <p:cNvSpPr txBox="1"/>
          <p:nvPr/>
        </p:nvSpPr>
        <p:spPr>
          <a:xfrm>
            <a:off x="8834805" y="9158794"/>
            <a:ext cx="6148700" cy="738664"/>
          </a:xfrm>
          <a:prstGeom prst="rect">
            <a:avLst/>
          </a:prstGeom>
          <a:noFill/>
        </p:spPr>
        <p:txBody>
          <a:bodyPr wrap="square" lIns="91440" tIns="45720" rIns="91440" bIns="45720" anchor="t">
            <a:spAutoFit/>
          </a:bodyPr>
          <a:lstStyle/>
          <a:p>
            <a:r>
              <a:rPr lang="en-US" sz="1400">
                <a:solidFill>
                  <a:srgbClr val="212121"/>
                </a:solidFill>
                <a:latin typeface="Courier New"/>
                <a:ea typeface="+mn-lt"/>
                <a:cs typeface="Courier New"/>
              </a:rPr>
              <a:t>Check for </a:t>
            </a:r>
            <a:r>
              <a:rPr lang="en-US" sz="1400" err="1">
                <a:solidFill>
                  <a:srgbClr val="212121"/>
                </a:solidFill>
                <a:latin typeface="Courier New"/>
                <a:ea typeface="+mn-lt"/>
                <a:cs typeface="Courier New"/>
              </a:rPr>
              <a:t>Fed_Funds_Rate</a:t>
            </a:r>
            <a:r>
              <a:rPr lang="en-US" sz="1400">
                <a:solidFill>
                  <a:srgbClr val="212121"/>
                </a:solidFill>
                <a:latin typeface="Courier New"/>
                <a:ea typeface="+mn-lt"/>
                <a:cs typeface="Courier New"/>
              </a:rPr>
              <a:t> Stationarity after differencing and log ADF Statistic: -6.869107 </a:t>
            </a:r>
            <a:endParaRPr lang="en-US">
              <a:solidFill>
                <a:srgbClr val="000000"/>
              </a:solidFill>
              <a:latin typeface="Calibri"/>
              <a:ea typeface="+mn-lt"/>
              <a:cs typeface="Calibri"/>
            </a:endParaRPr>
          </a:p>
          <a:p>
            <a:r>
              <a:rPr lang="en-US" sz="1400">
                <a:solidFill>
                  <a:srgbClr val="212121"/>
                </a:solidFill>
                <a:latin typeface="Courier New"/>
                <a:ea typeface="+mn-lt"/>
                <a:cs typeface="Courier New"/>
              </a:rPr>
              <a:t>p-value: 0.000000</a:t>
            </a:r>
            <a:endParaRPr lang="en-US">
              <a:ea typeface="Calibri"/>
              <a:cs typeface="Calibri"/>
            </a:endParaRPr>
          </a:p>
        </p:txBody>
      </p:sp>
    </p:spTree>
    <p:extLst>
      <p:ext uri="{BB962C8B-B14F-4D97-AF65-F5344CB8AC3E}">
        <p14:creationId xmlns:p14="http://schemas.microsoft.com/office/powerpoint/2010/main" val="87148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95767E0-B04A-AE10-FC32-B9712FD0DB40}"/>
              </a:ext>
            </a:extLst>
          </p:cNvPr>
          <p:cNvGrpSpPr/>
          <p:nvPr/>
        </p:nvGrpSpPr>
        <p:grpSpPr>
          <a:xfrm>
            <a:off x="8839200" y="723900"/>
            <a:ext cx="5263544" cy="696885"/>
            <a:chOff x="0" y="0"/>
            <a:chExt cx="1386283" cy="183542"/>
          </a:xfrm>
        </p:grpSpPr>
        <p:sp>
          <p:nvSpPr>
            <p:cNvPr id="7" name="Freeform 6">
              <a:extLst>
                <a:ext uri="{FF2B5EF4-FFF2-40B4-BE49-F238E27FC236}">
                  <a16:creationId xmlns:a16="http://schemas.microsoft.com/office/drawing/2014/main" id="{5AAC0708-5F66-1F70-E0E6-860618FFCC1D}"/>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9" name="TextBox 8">
              <a:extLst>
                <a:ext uri="{FF2B5EF4-FFF2-40B4-BE49-F238E27FC236}">
                  <a16:creationId xmlns:a16="http://schemas.microsoft.com/office/drawing/2014/main" id="{A77672D1-B431-D1B4-C7FC-361C8E308649}"/>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11" name="TextBox 11">
            <a:extLst>
              <a:ext uri="{FF2B5EF4-FFF2-40B4-BE49-F238E27FC236}">
                <a16:creationId xmlns:a16="http://schemas.microsoft.com/office/drawing/2014/main" id="{F3D31764-E9C6-DDAC-987F-CD43B47A9658}"/>
              </a:ext>
            </a:extLst>
          </p:cNvPr>
          <p:cNvSpPr txBox="1"/>
          <p:nvPr/>
        </p:nvSpPr>
        <p:spPr>
          <a:xfrm>
            <a:off x="9079992" y="927562"/>
            <a:ext cx="4636007" cy="307777"/>
          </a:xfrm>
          <a:prstGeom prst="rect">
            <a:avLst/>
          </a:prstGeom>
        </p:spPr>
        <p:txBody>
          <a:bodyPr wrap="square" lIns="0" tIns="0" rIns="0" bIns="0" rtlCol="0" anchor="t">
            <a:spAutoFit/>
          </a:bodyPr>
          <a:lstStyle/>
          <a:p>
            <a:pPr>
              <a:lnSpc>
                <a:spcPts val="2400"/>
              </a:lnSpc>
            </a:pPr>
            <a:r>
              <a:rPr lang="en-US" sz="2400">
                <a:solidFill>
                  <a:srgbClr val="404040"/>
                </a:solidFill>
                <a:latin typeface="Gotham Bold"/>
              </a:rPr>
              <a:t>Index-2: </a:t>
            </a:r>
            <a:r>
              <a:rPr lang="en-US" sz="2400" spc="120">
                <a:solidFill>
                  <a:srgbClr val="404040"/>
                </a:solidFill>
                <a:latin typeface="Gotham Bold"/>
                <a:ea typeface="+mn-lt"/>
                <a:cs typeface="Gotham Bold"/>
              </a:rPr>
              <a:t>CPI</a:t>
            </a:r>
          </a:p>
        </p:txBody>
      </p:sp>
      <p:sp>
        <p:nvSpPr>
          <p:cNvPr id="12" name="TextBox 41">
            <a:extLst>
              <a:ext uri="{FF2B5EF4-FFF2-40B4-BE49-F238E27FC236}">
                <a16:creationId xmlns:a16="http://schemas.microsoft.com/office/drawing/2014/main" id="{1CC77E65-DB75-CCCF-4A24-7EE762692601}"/>
              </a:ext>
            </a:extLst>
          </p:cNvPr>
          <p:cNvSpPr txBox="1"/>
          <p:nvPr/>
        </p:nvSpPr>
        <p:spPr>
          <a:xfrm>
            <a:off x="8712103" y="2168026"/>
            <a:ext cx="9118697" cy="4790927"/>
          </a:xfrm>
          <a:prstGeom prst="rect">
            <a:avLst/>
          </a:prstGeom>
        </p:spPr>
        <p:txBody>
          <a:bodyPr wrap="square" lIns="0" tIns="0" rIns="0" bIns="0" rtlCol="0" anchor="t">
            <a:spAutoFit/>
          </a:bodyPr>
          <a:lstStyle/>
          <a:p>
            <a:pPr marL="569595" lvl="1" indent="-342900" algn="l">
              <a:lnSpc>
                <a:spcPct val="150000"/>
              </a:lnSpc>
              <a:buFont typeface="Arial" panose="020B0604020202020204" pitchFamily="34" charset="0"/>
              <a:buChar char="•"/>
            </a:pPr>
            <a:r>
              <a:rPr lang="en-US" sz="2100">
                <a:solidFill>
                  <a:srgbClr val="404040"/>
                </a:solidFill>
                <a:latin typeface="Gotham"/>
              </a:rPr>
              <a:t>Differenced and Logged : Sharp peak around early 2020, then stabilizes, which might indicate a response to external shocks, possibly inflationary pressures due to policy changes or economic events</a:t>
            </a:r>
          </a:p>
          <a:p>
            <a:pPr marL="569595" lvl="1" indent="-342900">
              <a:lnSpc>
                <a:spcPct val="150000"/>
              </a:lnSpc>
              <a:buFont typeface="Arial" panose="020B0604020202020204" pitchFamily="34" charset="0"/>
              <a:buChar char="•"/>
            </a:pPr>
            <a:endParaRPr lang="en-US" sz="2100">
              <a:solidFill>
                <a:srgbClr val="404040"/>
              </a:solidFill>
              <a:latin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ACF Plot: Slow decay in autocorrelation, implying that the series might still retain some memory of past values </a:t>
            </a:r>
          </a:p>
          <a:p>
            <a:pPr marL="569595" lvl="1" indent="-342900">
              <a:lnSpc>
                <a:spcPct val="150000"/>
              </a:lnSpc>
              <a:buFont typeface="Arial" panose="020B0604020202020204" pitchFamily="34" charset="0"/>
              <a:buChar char="•"/>
            </a:pPr>
            <a:endParaRPr lang="en-US" sz="2100">
              <a:solidFill>
                <a:srgbClr val="404040"/>
              </a:solidFill>
              <a:latin typeface="Gotham"/>
              <a:cs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PACF Plot: Shows significance in the first few lags, which could suggest an AR process of order 1 or 2 might be appropriate</a:t>
            </a:r>
          </a:p>
        </p:txBody>
      </p:sp>
      <p:grpSp>
        <p:nvGrpSpPr>
          <p:cNvPr id="10" name="Group 9">
            <a:extLst>
              <a:ext uri="{FF2B5EF4-FFF2-40B4-BE49-F238E27FC236}">
                <a16:creationId xmlns:a16="http://schemas.microsoft.com/office/drawing/2014/main" id="{71A2E2DF-56F3-E1F6-AAD7-CF909B764B17}"/>
              </a:ext>
            </a:extLst>
          </p:cNvPr>
          <p:cNvGrpSpPr/>
          <p:nvPr/>
        </p:nvGrpSpPr>
        <p:grpSpPr>
          <a:xfrm>
            <a:off x="797314" y="358332"/>
            <a:ext cx="7119467" cy="9560309"/>
            <a:chOff x="5047823" y="2482873"/>
            <a:chExt cx="3962683" cy="5321251"/>
          </a:xfrm>
        </p:grpSpPr>
        <p:pic>
          <p:nvPicPr>
            <p:cNvPr id="13" name="Picture 12" descr="A graph showing a line&#10;&#10;Description automatically generated">
              <a:extLst>
                <a:ext uri="{FF2B5EF4-FFF2-40B4-BE49-F238E27FC236}">
                  <a16:creationId xmlns:a16="http://schemas.microsoft.com/office/drawing/2014/main" id="{B017A3F5-AA53-9533-36D0-A47FBD8354DB}"/>
                </a:ext>
              </a:extLst>
            </p:cNvPr>
            <p:cNvPicPr>
              <a:picLocks noChangeAspect="1"/>
            </p:cNvPicPr>
            <p:nvPr/>
          </p:nvPicPr>
          <p:blipFill>
            <a:blip r:embed="rId2"/>
            <a:stretch>
              <a:fillRect/>
            </a:stretch>
          </p:blipFill>
          <p:spPr>
            <a:xfrm>
              <a:off x="5425524" y="2482873"/>
              <a:ext cx="3207282" cy="2057459"/>
            </a:xfrm>
            <a:prstGeom prst="rect">
              <a:avLst/>
            </a:prstGeom>
          </p:spPr>
        </p:pic>
        <p:pic>
          <p:nvPicPr>
            <p:cNvPr id="14" name="Picture 13">
              <a:extLst>
                <a:ext uri="{FF2B5EF4-FFF2-40B4-BE49-F238E27FC236}">
                  <a16:creationId xmlns:a16="http://schemas.microsoft.com/office/drawing/2014/main" id="{9E39F116-A31A-3EB9-1B70-6482F54A812D}"/>
                </a:ext>
              </a:extLst>
            </p:cNvPr>
            <p:cNvPicPr>
              <a:picLocks noChangeAspect="1"/>
            </p:cNvPicPr>
            <p:nvPr/>
          </p:nvPicPr>
          <p:blipFill>
            <a:blip r:embed="rId3"/>
            <a:stretch>
              <a:fillRect/>
            </a:stretch>
          </p:blipFill>
          <p:spPr>
            <a:xfrm>
              <a:off x="5047823" y="4616447"/>
              <a:ext cx="3962683" cy="3187677"/>
            </a:xfrm>
            <a:prstGeom prst="rect">
              <a:avLst/>
            </a:prstGeom>
          </p:spPr>
        </p:pic>
      </p:grpSp>
      <p:sp>
        <p:nvSpPr>
          <p:cNvPr id="3" name="TextBox 2">
            <a:extLst>
              <a:ext uri="{FF2B5EF4-FFF2-40B4-BE49-F238E27FC236}">
                <a16:creationId xmlns:a16="http://schemas.microsoft.com/office/drawing/2014/main" id="{0EEB6B88-4F68-8D39-2D91-80E508E656DD}"/>
              </a:ext>
            </a:extLst>
          </p:cNvPr>
          <p:cNvSpPr txBox="1"/>
          <p:nvPr/>
        </p:nvSpPr>
        <p:spPr>
          <a:xfrm>
            <a:off x="8834805" y="9158794"/>
            <a:ext cx="6148700" cy="738664"/>
          </a:xfrm>
          <a:prstGeom prst="rect">
            <a:avLst/>
          </a:prstGeom>
          <a:noFill/>
        </p:spPr>
        <p:txBody>
          <a:bodyPr wrap="square" lIns="91440" tIns="45720" rIns="91440" bIns="45720" anchor="t">
            <a:spAutoFit/>
          </a:bodyPr>
          <a:lstStyle/>
          <a:p>
            <a:r>
              <a:rPr lang="en-US" sz="1400">
                <a:solidFill>
                  <a:srgbClr val="212121"/>
                </a:solidFill>
                <a:latin typeface="Courier New"/>
                <a:ea typeface="+mn-lt"/>
                <a:cs typeface="Courier New"/>
              </a:rPr>
              <a:t>Check for CPI Stationarity after differencing and log ADF Statistic: -6.965347</a:t>
            </a:r>
            <a:endParaRPr lang="en-US">
              <a:solidFill>
                <a:srgbClr val="000000"/>
              </a:solidFill>
              <a:latin typeface="Calibri"/>
              <a:ea typeface="+mn-lt"/>
              <a:cs typeface="Calibri"/>
            </a:endParaRPr>
          </a:p>
          <a:p>
            <a:r>
              <a:rPr lang="en-US" sz="1400">
                <a:solidFill>
                  <a:srgbClr val="212121"/>
                </a:solidFill>
                <a:latin typeface="Courier New"/>
                <a:ea typeface="Calibri"/>
                <a:cs typeface="Courier New"/>
              </a:rPr>
              <a:t>p-value: 0.000000</a:t>
            </a:r>
            <a:endParaRPr lang="en-US"/>
          </a:p>
        </p:txBody>
      </p:sp>
    </p:spTree>
    <p:extLst>
      <p:ext uri="{BB962C8B-B14F-4D97-AF65-F5344CB8AC3E}">
        <p14:creationId xmlns:p14="http://schemas.microsoft.com/office/powerpoint/2010/main" val="480378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95767E0-B04A-AE10-FC32-B9712FD0DB40}"/>
              </a:ext>
            </a:extLst>
          </p:cNvPr>
          <p:cNvGrpSpPr/>
          <p:nvPr/>
        </p:nvGrpSpPr>
        <p:grpSpPr>
          <a:xfrm>
            <a:off x="8839200" y="723900"/>
            <a:ext cx="5263544" cy="696885"/>
            <a:chOff x="0" y="0"/>
            <a:chExt cx="1386283" cy="183542"/>
          </a:xfrm>
        </p:grpSpPr>
        <p:sp>
          <p:nvSpPr>
            <p:cNvPr id="7" name="Freeform 6">
              <a:extLst>
                <a:ext uri="{FF2B5EF4-FFF2-40B4-BE49-F238E27FC236}">
                  <a16:creationId xmlns:a16="http://schemas.microsoft.com/office/drawing/2014/main" id="{5AAC0708-5F66-1F70-E0E6-860618FFCC1D}"/>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9" name="TextBox 8">
              <a:extLst>
                <a:ext uri="{FF2B5EF4-FFF2-40B4-BE49-F238E27FC236}">
                  <a16:creationId xmlns:a16="http://schemas.microsoft.com/office/drawing/2014/main" id="{A77672D1-B431-D1B4-C7FC-361C8E308649}"/>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11" name="TextBox 11">
            <a:extLst>
              <a:ext uri="{FF2B5EF4-FFF2-40B4-BE49-F238E27FC236}">
                <a16:creationId xmlns:a16="http://schemas.microsoft.com/office/drawing/2014/main" id="{F3D31764-E9C6-DDAC-987F-CD43B47A9658}"/>
              </a:ext>
            </a:extLst>
          </p:cNvPr>
          <p:cNvSpPr txBox="1"/>
          <p:nvPr/>
        </p:nvSpPr>
        <p:spPr>
          <a:xfrm>
            <a:off x="9079992" y="927562"/>
            <a:ext cx="4636007" cy="307777"/>
          </a:xfrm>
          <a:prstGeom prst="rect">
            <a:avLst/>
          </a:prstGeom>
        </p:spPr>
        <p:txBody>
          <a:bodyPr wrap="square" lIns="0" tIns="0" rIns="0" bIns="0" rtlCol="0" anchor="t">
            <a:spAutoFit/>
          </a:bodyPr>
          <a:lstStyle/>
          <a:p>
            <a:pPr>
              <a:lnSpc>
                <a:spcPts val="2400"/>
              </a:lnSpc>
            </a:pPr>
            <a:r>
              <a:rPr lang="en-US" sz="2400">
                <a:solidFill>
                  <a:srgbClr val="404040"/>
                </a:solidFill>
                <a:latin typeface="Gotham Bold"/>
              </a:rPr>
              <a:t>Index-3: </a:t>
            </a:r>
            <a:r>
              <a:rPr lang="en-US" sz="2400" spc="120">
                <a:solidFill>
                  <a:srgbClr val="404040"/>
                </a:solidFill>
                <a:latin typeface="Gotham Bold"/>
                <a:ea typeface="+mn-lt"/>
                <a:cs typeface="Gotham Bold"/>
              </a:rPr>
              <a:t>S&amp;P500</a:t>
            </a:r>
          </a:p>
        </p:txBody>
      </p:sp>
      <p:sp>
        <p:nvSpPr>
          <p:cNvPr id="12" name="TextBox 41">
            <a:extLst>
              <a:ext uri="{FF2B5EF4-FFF2-40B4-BE49-F238E27FC236}">
                <a16:creationId xmlns:a16="http://schemas.microsoft.com/office/drawing/2014/main" id="{1CC77E65-DB75-CCCF-4A24-7EE762692601}"/>
              </a:ext>
            </a:extLst>
          </p:cNvPr>
          <p:cNvSpPr txBox="1"/>
          <p:nvPr/>
        </p:nvSpPr>
        <p:spPr>
          <a:xfrm>
            <a:off x="8712103" y="2168026"/>
            <a:ext cx="9118697" cy="3821431"/>
          </a:xfrm>
          <a:prstGeom prst="rect">
            <a:avLst/>
          </a:prstGeom>
        </p:spPr>
        <p:txBody>
          <a:bodyPr wrap="square" lIns="0" tIns="0" rIns="0" bIns="0" rtlCol="0" anchor="t">
            <a:spAutoFit/>
          </a:bodyPr>
          <a:lstStyle/>
          <a:p>
            <a:pPr marL="569595" lvl="1" indent="-342900" algn="l">
              <a:lnSpc>
                <a:spcPct val="150000"/>
              </a:lnSpc>
              <a:buFont typeface="Arial" panose="020B0604020202020204" pitchFamily="34" charset="0"/>
              <a:buChar char="•"/>
            </a:pPr>
            <a:r>
              <a:rPr lang="en-US" sz="2100">
                <a:solidFill>
                  <a:srgbClr val="404040"/>
                </a:solidFill>
                <a:latin typeface="Gotham"/>
              </a:rPr>
              <a:t>Differenced and Logged : High volatility with noticeable peaks and troughs, characteristic of stock market indices</a:t>
            </a:r>
          </a:p>
          <a:p>
            <a:pPr marL="569595" lvl="1" indent="-342900">
              <a:lnSpc>
                <a:spcPct val="150000"/>
              </a:lnSpc>
              <a:buFont typeface="Arial" panose="020B0604020202020204" pitchFamily="34" charset="0"/>
              <a:buChar char="•"/>
            </a:pPr>
            <a:endParaRPr lang="en-US" sz="2100">
              <a:solidFill>
                <a:srgbClr val="404040"/>
              </a:solidFill>
              <a:latin typeface="Gotham"/>
              <a:cs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ACF Plot: The autocorrelations are significant and slowly taper off, suggesting a long memory process</a:t>
            </a:r>
          </a:p>
          <a:p>
            <a:pPr marL="569595" lvl="1" indent="-342900">
              <a:lnSpc>
                <a:spcPct val="150000"/>
              </a:lnSpc>
              <a:buFont typeface="Arial" panose="020B0604020202020204" pitchFamily="34" charset="0"/>
              <a:buChar char="•"/>
            </a:pPr>
            <a:endParaRPr lang="en-US" sz="2100">
              <a:solidFill>
                <a:srgbClr val="404040"/>
              </a:solidFill>
              <a:latin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PACF Plot: The initial significant lag and subsequent tapering off hint that an AR(1) model might be appropriate</a:t>
            </a:r>
          </a:p>
        </p:txBody>
      </p:sp>
      <p:grpSp>
        <p:nvGrpSpPr>
          <p:cNvPr id="5" name="Group 4">
            <a:extLst>
              <a:ext uri="{FF2B5EF4-FFF2-40B4-BE49-F238E27FC236}">
                <a16:creationId xmlns:a16="http://schemas.microsoft.com/office/drawing/2014/main" id="{7ABAA5E4-D3C1-60C0-3C20-A12B3C91937E}"/>
              </a:ext>
            </a:extLst>
          </p:cNvPr>
          <p:cNvGrpSpPr/>
          <p:nvPr/>
        </p:nvGrpSpPr>
        <p:grpSpPr>
          <a:xfrm>
            <a:off x="797314" y="368359"/>
            <a:ext cx="7119468" cy="9560311"/>
            <a:chOff x="9303441" y="2482873"/>
            <a:chExt cx="3962683" cy="5321252"/>
          </a:xfrm>
        </p:grpSpPr>
        <p:pic>
          <p:nvPicPr>
            <p:cNvPr id="8" name="Picture 7" descr="A graph showing a number of blue lines&#10;&#10;Description automatically generated">
              <a:extLst>
                <a:ext uri="{FF2B5EF4-FFF2-40B4-BE49-F238E27FC236}">
                  <a16:creationId xmlns:a16="http://schemas.microsoft.com/office/drawing/2014/main" id="{8998E42D-2706-768B-6168-32ADDF4C5226}"/>
                </a:ext>
              </a:extLst>
            </p:cNvPr>
            <p:cNvPicPr>
              <a:picLocks noChangeAspect="1"/>
            </p:cNvPicPr>
            <p:nvPr/>
          </p:nvPicPr>
          <p:blipFill>
            <a:blip r:embed="rId2"/>
            <a:stretch>
              <a:fillRect/>
            </a:stretch>
          </p:blipFill>
          <p:spPr>
            <a:xfrm>
              <a:off x="9686330" y="2482873"/>
              <a:ext cx="3196903" cy="2057458"/>
            </a:xfrm>
            <a:prstGeom prst="rect">
              <a:avLst/>
            </a:prstGeom>
          </p:spPr>
        </p:pic>
        <p:pic>
          <p:nvPicPr>
            <p:cNvPr id="15" name="Picture 14">
              <a:extLst>
                <a:ext uri="{FF2B5EF4-FFF2-40B4-BE49-F238E27FC236}">
                  <a16:creationId xmlns:a16="http://schemas.microsoft.com/office/drawing/2014/main" id="{565F3721-6F7B-2DCD-08DD-E41D0BE56F59}"/>
                </a:ext>
              </a:extLst>
            </p:cNvPr>
            <p:cNvPicPr>
              <a:picLocks noChangeAspect="1"/>
            </p:cNvPicPr>
            <p:nvPr/>
          </p:nvPicPr>
          <p:blipFill>
            <a:blip r:embed="rId3"/>
            <a:stretch>
              <a:fillRect/>
            </a:stretch>
          </p:blipFill>
          <p:spPr>
            <a:xfrm>
              <a:off x="9303441" y="4616448"/>
              <a:ext cx="3962683" cy="3187677"/>
            </a:xfrm>
            <a:prstGeom prst="rect">
              <a:avLst/>
            </a:prstGeom>
          </p:spPr>
        </p:pic>
      </p:grpSp>
      <p:sp>
        <p:nvSpPr>
          <p:cNvPr id="3" name="TextBox 2">
            <a:extLst>
              <a:ext uri="{FF2B5EF4-FFF2-40B4-BE49-F238E27FC236}">
                <a16:creationId xmlns:a16="http://schemas.microsoft.com/office/drawing/2014/main" id="{BD27475B-7AD1-10CE-6DAF-92C8BD1B2D46}"/>
              </a:ext>
            </a:extLst>
          </p:cNvPr>
          <p:cNvSpPr txBox="1"/>
          <p:nvPr/>
        </p:nvSpPr>
        <p:spPr>
          <a:xfrm>
            <a:off x="8834805" y="9158794"/>
            <a:ext cx="6148700" cy="738664"/>
          </a:xfrm>
          <a:prstGeom prst="rect">
            <a:avLst/>
          </a:prstGeom>
          <a:noFill/>
        </p:spPr>
        <p:txBody>
          <a:bodyPr wrap="square" lIns="91440" tIns="45720" rIns="91440" bIns="45720" anchor="t">
            <a:spAutoFit/>
          </a:bodyPr>
          <a:lstStyle/>
          <a:p>
            <a:r>
              <a:rPr lang="en-US" sz="1400">
                <a:solidFill>
                  <a:srgbClr val="212121"/>
                </a:solidFill>
                <a:latin typeface="Courier New"/>
                <a:ea typeface="+mn-lt"/>
                <a:cs typeface="Courier New"/>
              </a:rPr>
              <a:t>Check for SP500 Stationarity after differencing and log ADF Statistic: -9.853761 </a:t>
            </a:r>
            <a:endParaRPr lang="en-US">
              <a:solidFill>
                <a:srgbClr val="000000"/>
              </a:solidFill>
              <a:latin typeface="Calibri"/>
              <a:ea typeface="+mn-lt"/>
              <a:cs typeface="Calibri"/>
            </a:endParaRPr>
          </a:p>
          <a:p>
            <a:r>
              <a:rPr lang="en-US" sz="1400">
                <a:solidFill>
                  <a:srgbClr val="212121"/>
                </a:solidFill>
                <a:latin typeface="Courier New"/>
                <a:ea typeface="+mn-lt"/>
                <a:cs typeface="Courier New"/>
              </a:rPr>
              <a:t>p-value: 0.000000</a:t>
            </a:r>
            <a:endParaRPr lang="en-US">
              <a:ea typeface="Calibri"/>
              <a:cs typeface="Calibri"/>
            </a:endParaRPr>
          </a:p>
        </p:txBody>
      </p:sp>
    </p:spTree>
    <p:extLst>
      <p:ext uri="{BB962C8B-B14F-4D97-AF65-F5344CB8AC3E}">
        <p14:creationId xmlns:p14="http://schemas.microsoft.com/office/powerpoint/2010/main" val="195930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1405814" y="2826666"/>
            <a:ext cx="15476372" cy="14920668"/>
            <a:chOff x="0" y="0"/>
            <a:chExt cx="799550" cy="770840"/>
          </a:xfrm>
        </p:grpSpPr>
        <p:sp>
          <p:nvSpPr>
            <p:cNvPr id="3" name="Freeform 3"/>
            <p:cNvSpPr/>
            <p:nvPr/>
          </p:nvSpPr>
          <p:spPr>
            <a:xfrm>
              <a:off x="0" y="0"/>
              <a:ext cx="799550" cy="770840"/>
            </a:xfrm>
            <a:custGeom>
              <a:avLst/>
              <a:gdLst/>
              <a:ahLst/>
              <a:cxnLst/>
              <a:rect l="l" t="t" r="r" b="b"/>
              <a:pathLst>
                <a:path w="799550" h="770840">
                  <a:moveTo>
                    <a:pt x="399775" y="0"/>
                  </a:moveTo>
                  <a:cubicBezTo>
                    <a:pt x="178985" y="0"/>
                    <a:pt x="0" y="172559"/>
                    <a:pt x="0" y="385420"/>
                  </a:cubicBezTo>
                  <a:cubicBezTo>
                    <a:pt x="0" y="598282"/>
                    <a:pt x="178985" y="770840"/>
                    <a:pt x="399775" y="770840"/>
                  </a:cubicBezTo>
                  <a:cubicBezTo>
                    <a:pt x="620564" y="770840"/>
                    <a:pt x="799550" y="598282"/>
                    <a:pt x="799550" y="385420"/>
                  </a:cubicBezTo>
                  <a:cubicBezTo>
                    <a:pt x="799550" y="172559"/>
                    <a:pt x="620564" y="0"/>
                    <a:pt x="399775" y="0"/>
                  </a:cubicBezTo>
                  <a:close/>
                </a:path>
              </a:pathLst>
            </a:custGeom>
            <a:solidFill>
              <a:srgbClr val="FFFFFF"/>
            </a:solidFill>
            <a:ln w="19050" cap="sq">
              <a:solidFill>
                <a:srgbClr val="404040"/>
              </a:solidFill>
              <a:prstDash val="solid"/>
              <a:miter/>
            </a:ln>
          </p:spPr>
          <p:txBody>
            <a:bodyPr/>
            <a:lstStyle/>
            <a:p>
              <a:endParaRPr lang="en-CN"/>
            </a:p>
          </p:txBody>
        </p:sp>
        <p:sp>
          <p:nvSpPr>
            <p:cNvPr id="4" name="TextBox 4"/>
            <p:cNvSpPr txBox="1"/>
            <p:nvPr/>
          </p:nvSpPr>
          <p:spPr>
            <a:xfrm>
              <a:off x="74958" y="43691"/>
              <a:ext cx="649634" cy="654883"/>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5418210" y="6828166"/>
            <a:ext cx="7451580" cy="7988467"/>
            <a:chOff x="0" y="0"/>
            <a:chExt cx="719034" cy="770840"/>
          </a:xfrm>
        </p:grpSpPr>
        <p:sp>
          <p:nvSpPr>
            <p:cNvPr id="6" name="Freeform 6"/>
            <p:cNvSpPr/>
            <p:nvPr/>
          </p:nvSpPr>
          <p:spPr>
            <a:xfrm>
              <a:off x="0" y="0"/>
              <a:ext cx="719034" cy="770840"/>
            </a:xfrm>
            <a:custGeom>
              <a:avLst/>
              <a:gdLst/>
              <a:ahLst/>
              <a:cxnLst/>
              <a:rect l="l" t="t" r="r" b="b"/>
              <a:pathLst>
                <a:path w="719034" h="770840">
                  <a:moveTo>
                    <a:pt x="359517" y="0"/>
                  </a:moveTo>
                  <a:cubicBezTo>
                    <a:pt x="160961" y="0"/>
                    <a:pt x="0" y="172559"/>
                    <a:pt x="0" y="385420"/>
                  </a:cubicBezTo>
                  <a:cubicBezTo>
                    <a:pt x="0" y="598282"/>
                    <a:pt x="160961" y="770840"/>
                    <a:pt x="359517" y="770840"/>
                  </a:cubicBezTo>
                  <a:cubicBezTo>
                    <a:pt x="558073" y="770840"/>
                    <a:pt x="719034" y="598282"/>
                    <a:pt x="719034" y="385420"/>
                  </a:cubicBezTo>
                  <a:cubicBezTo>
                    <a:pt x="719034" y="172559"/>
                    <a:pt x="558073" y="0"/>
                    <a:pt x="359517" y="0"/>
                  </a:cubicBezTo>
                  <a:close/>
                </a:path>
              </a:pathLst>
            </a:custGeom>
            <a:solidFill>
              <a:srgbClr val="FAF6F6"/>
            </a:solidFill>
            <a:ln w="19050" cap="sq">
              <a:solidFill>
                <a:srgbClr val="404040"/>
              </a:solidFill>
              <a:prstDash val="solid"/>
              <a:miter/>
            </a:ln>
          </p:spPr>
          <p:txBody>
            <a:bodyPr/>
            <a:lstStyle/>
            <a:p>
              <a:endParaRPr lang="en-CN"/>
            </a:p>
          </p:txBody>
        </p:sp>
        <p:sp>
          <p:nvSpPr>
            <p:cNvPr id="7" name="TextBox 7"/>
            <p:cNvSpPr txBox="1"/>
            <p:nvPr/>
          </p:nvSpPr>
          <p:spPr>
            <a:xfrm>
              <a:off x="67409" y="43691"/>
              <a:ext cx="584215" cy="654883"/>
            </a:xfrm>
            <a:prstGeom prst="rect">
              <a:avLst/>
            </a:prstGeom>
          </p:spPr>
          <p:txBody>
            <a:bodyPr lIns="50800" tIns="50800" rIns="50800" bIns="50800" rtlCol="0" anchor="ctr"/>
            <a:lstStyle/>
            <a:p>
              <a:pPr algn="ctr">
                <a:lnSpc>
                  <a:spcPts val="1960"/>
                </a:lnSpc>
              </a:pPr>
              <a:endParaRPr/>
            </a:p>
          </p:txBody>
        </p:sp>
      </p:grpSp>
      <p:grpSp>
        <p:nvGrpSpPr>
          <p:cNvPr id="36" name="Group 35">
            <a:extLst>
              <a:ext uri="{FF2B5EF4-FFF2-40B4-BE49-F238E27FC236}">
                <a16:creationId xmlns:a16="http://schemas.microsoft.com/office/drawing/2014/main" id="{E5AA8C55-B975-F658-80E7-124470565D25}"/>
              </a:ext>
            </a:extLst>
          </p:cNvPr>
          <p:cNvGrpSpPr/>
          <p:nvPr/>
        </p:nvGrpSpPr>
        <p:grpSpPr>
          <a:xfrm>
            <a:off x="9047456" y="3259334"/>
            <a:ext cx="3838139" cy="3838139"/>
            <a:chOff x="9047456" y="3259334"/>
            <a:chExt cx="3347051" cy="3347051"/>
          </a:xfrm>
        </p:grpSpPr>
        <p:grpSp>
          <p:nvGrpSpPr>
            <p:cNvPr id="8" name="Group 8"/>
            <p:cNvGrpSpPr/>
            <p:nvPr/>
          </p:nvGrpSpPr>
          <p:grpSpPr>
            <a:xfrm>
              <a:off x="9047456" y="3259334"/>
              <a:ext cx="3347051" cy="3347051"/>
              <a:chOff x="0" y="0"/>
              <a:chExt cx="812800" cy="812800"/>
            </a:xfrm>
          </p:grpSpPr>
          <p:sp>
            <p:nvSpPr>
              <p:cNvPr id="9" name="Freeform 9"/>
              <p:cNvSpPr/>
              <p:nvPr/>
            </p:nvSpPr>
            <p:spPr>
              <a:xfrm>
                <a:off x="5452" y="11503"/>
                <a:ext cx="801895" cy="801297"/>
              </a:xfrm>
              <a:custGeom>
                <a:avLst/>
                <a:gdLst/>
                <a:ahLst/>
                <a:cxnLst/>
                <a:rect l="l" t="t" r="r" b="b"/>
                <a:pathLst>
                  <a:path w="801895" h="801297">
                    <a:moveTo>
                      <a:pt x="437710" y="16580"/>
                    </a:moveTo>
                    <a:lnTo>
                      <a:pt x="770586" y="270875"/>
                    </a:lnTo>
                    <a:cubicBezTo>
                      <a:pt x="792673" y="287748"/>
                      <a:pt x="801896" y="316603"/>
                      <a:pt x="793690" y="343158"/>
                    </a:cubicBezTo>
                    <a:lnTo>
                      <a:pt x="665775" y="757098"/>
                    </a:lnTo>
                    <a:cubicBezTo>
                      <a:pt x="657655" y="783376"/>
                      <a:pt x="633360" y="801297"/>
                      <a:pt x="605856" y="801297"/>
                    </a:cubicBezTo>
                    <a:lnTo>
                      <a:pt x="196040" y="801297"/>
                    </a:lnTo>
                    <a:cubicBezTo>
                      <a:pt x="168536" y="801297"/>
                      <a:pt x="144241" y="783376"/>
                      <a:pt x="136121" y="757098"/>
                    </a:cubicBezTo>
                    <a:lnTo>
                      <a:pt x="8206" y="343158"/>
                    </a:lnTo>
                    <a:cubicBezTo>
                      <a:pt x="0" y="316603"/>
                      <a:pt x="9223" y="287748"/>
                      <a:pt x="31310" y="270875"/>
                    </a:cubicBezTo>
                    <a:lnTo>
                      <a:pt x="364186" y="16580"/>
                    </a:lnTo>
                    <a:cubicBezTo>
                      <a:pt x="385890" y="0"/>
                      <a:pt x="416006" y="0"/>
                      <a:pt x="437710" y="16580"/>
                    </a:cubicBezTo>
                    <a:close/>
                  </a:path>
                </a:pathLst>
              </a:custGeom>
              <a:solidFill>
                <a:srgbClr val="F6AC81"/>
              </a:solidFill>
              <a:ln w="19050" cap="sq">
                <a:solidFill>
                  <a:srgbClr val="404040"/>
                </a:solidFill>
                <a:prstDash val="solid"/>
                <a:miter/>
              </a:ln>
            </p:spPr>
            <p:txBody>
              <a:bodyPr/>
              <a:lstStyle/>
              <a:p>
                <a:endParaRPr lang="en-CN"/>
              </a:p>
            </p:txBody>
          </p:sp>
          <p:sp>
            <p:nvSpPr>
              <p:cNvPr id="10" name="TextBox 10"/>
              <p:cNvSpPr txBox="1"/>
              <p:nvPr/>
            </p:nvSpPr>
            <p:spPr>
              <a:xfrm>
                <a:off x="127000" y="174625"/>
                <a:ext cx="558800" cy="587375"/>
              </a:xfrm>
              <a:prstGeom prst="rect">
                <a:avLst/>
              </a:prstGeom>
            </p:spPr>
            <p:txBody>
              <a:bodyPr lIns="50800" tIns="50800" rIns="50800" bIns="50800" rtlCol="0" anchor="ctr"/>
              <a:lstStyle/>
              <a:p>
                <a:pPr algn="ctr">
                  <a:lnSpc>
                    <a:spcPts val="1960"/>
                  </a:lnSpc>
                </a:pPr>
                <a:endParaRPr/>
              </a:p>
            </p:txBody>
          </p:sp>
        </p:grpSp>
        <p:sp>
          <p:nvSpPr>
            <p:cNvPr id="25" name="TextBox 25"/>
            <p:cNvSpPr txBox="1"/>
            <p:nvPr/>
          </p:nvSpPr>
          <p:spPr>
            <a:xfrm>
              <a:off x="10021836" y="4009477"/>
              <a:ext cx="1398292" cy="1458796"/>
            </a:xfrm>
            <a:prstGeom prst="rect">
              <a:avLst/>
            </a:prstGeom>
          </p:spPr>
          <p:txBody>
            <a:bodyPr lIns="50800" tIns="50800" rIns="50800" bIns="50800" rtlCol="0" anchor="ctr"/>
            <a:lstStyle/>
            <a:p>
              <a:pPr algn="ctr">
                <a:lnSpc>
                  <a:spcPts val="1960"/>
                </a:lnSpc>
              </a:pPr>
              <a:endParaRPr/>
            </a:p>
          </p:txBody>
        </p:sp>
      </p:grpSp>
      <p:grpSp>
        <p:nvGrpSpPr>
          <p:cNvPr id="32" name="Group 31">
            <a:extLst>
              <a:ext uri="{FF2B5EF4-FFF2-40B4-BE49-F238E27FC236}">
                <a16:creationId xmlns:a16="http://schemas.microsoft.com/office/drawing/2014/main" id="{E9F6E7FD-7A23-3D22-2742-EF9599DD9497}"/>
              </a:ext>
            </a:extLst>
          </p:cNvPr>
          <p:cNvGrpSpPr/>
          <p:nvPr/>
        </p:nvGrpSpPr>
        <p:grpSpPr>
          <a:xfrm>
            <a:off x="5055049" y="3451691"/>
            <a:ext cx="3838139" cy="3838139"/>
            <a:chOff x="5055049" y="3451691"/>
            <a:chExt cx="3347051" cy="3347051"/>
          </a:xfrm>
        </p:grpSpPr>
        <p:grpSp>
          <p:nvGrpSpPr>
            <p:cNvPr id="11" name="Group 11"/>
            <p:cNvGrpSpPr/>
            <p:nvPr/>
          </p:nvGrpSpPr>
          <p:grpSpPr>
            <a:xfrm rot="-2218766">
              <a:off x="5055049" y="3451691"/>
              <a:ext cx="3347051" cy="3347051"/>
              <a:chOff x="0" y="0"/>
              <a:chExt cx="812800" cy="812800"/>
            </a:xfrm>
          </p:grpSpPr>
          <p:sp>
            <p:nvSpPr>
              <p:cNvPr id="12" name="Freeform 12"/>
              <p:cNvSpPr/>
              <p:nvPr/>
            </p:nvSpPr>
            <p:spPr>
              <a:xfrm>
                <a:off x="5452" y="11503"/>
                <a:ext cx="801895" cy="801297"/>
              </a:xfrm>
              <a:custGeom>
                <a:avLst/>
                <a:gdLst/>
                <a:ahLst/>
                <a:cxnLst/>
                <a:rect l="l" t="t" r="r" b="b"/>
                <a:pathLst>
                  <a:path w="801895" h="801297">
                    <a:moveTo>
                      <a:pt x="437710" y="16580"/>
                    </a:moveTo>
                    <a:lnTo>
                      <a:pt x="770586" y="270875"/>
                    </a:lnTo>
                    <a:cubicBezTo>
                      <a:pt x="792673" y="287748"/>
                      <a:pt x="801896" y="316603"/>
                      <a:pt x="793690" y="343158"/>
                    </a:cubicBezTo>
                    <a:lnTo>
                      <a:pt x="665775" y="757098"/>
                    </a:lnTo>
                    <a:cubicBezTo>
                      <a:pt x="657655" y="783376"/>
                      <a:pt x="633360" y="801297"/>
                      <a:pt x="605856" y="801297"/>
                    </a:cubicBezTo>
                    <a:lnTo>
                      <a:pt x="196040" y="801297"/>
                    </a:lnTo>
                    <a:cubicBezTo>
                      <a:pt x="168536" y="801297"/>
                      <a:pt x="144241" y="783376"/>
                      <a:pt x="136121" y="757098"/>
                    </a:cubicBezTo>
                    <a:lnTo>
                      <a:pt x="8206" y="343158"/>
                    </a:lnTo>
                    <a:cubicBezTo>
                      <a:pt x="0" y="316603"/>
                      <a:pt x="9223" y="287748"/>
                      <a:pt x="31310" y="270875"/>
                    </a:cubicBezTo>
                    <a:lnTo>
                      <a:pt x="364186" y="16580"/>
                    </a:lnTo>
                    <a:cubicBezTo>
                      <a:pt x="385890" y="0"/>
                      <a:pt x="416006" y="0"/>
                      <a:pt x="437710" y="16580"/>
                    </a:cubicBezTo>
                    <a:close/>
                  </a:path>
                </a:pathLst>
              </a:custGeom>
              <a:solidFill>
                <a:srgbClr val="F6D682"/>
              </a:solidFill>
              <a:ln w="19050" cap="sq">
                <a:solidFill>
                  <a:srgbClr val="404040"/>
                </a:solidFill>
                <a:prstDash val="solid"/>
                <a:miter/>
              </a:ln>
            </p:spPr>
            <p:txBody>
              <a:bodyPr/>
              <a:lstStyle/>
              <a:p>
                <a:endParaRPr lang="en-CN"/>
              </a:p>
            </p:txBody>
          </p:sp>
          <p:sp>
            <p:nvSpPr>
              <p:cNvPr id="13" name="TextBox 13"/>
              <p:cNvSpPr txBox="1"/>
              <p:nvPr/>
            </p:nvSpPr>
            <p:spPr>
              <a:xfrm>
                <a:off x="127000" y="174625"/>
                <a:ext cx="558800" cy="587375"/>
              </a:xfrm>
              <a:prstGeom prst="rect">
                <a:avLst/>
              </a:prstGeom>
            </p:spPr>
            <p:txBody>
              <a:bodyPr lIns="50800" tIns="50800" rIns="50800" bIns="50800" rtlCol="0" anchor="ctr"/>
              <a:lstStyle/>
              <a:p>
                <a:pPr algn="ctr">
                  <a:lnSpc>
                    <a:spcPts val="1960"/>
                  </a:lnSpc>
                </a:pPr>
                <a:endParaRPr/>
              </a:p>
            </p:txBody>
          </p:sp>
        </p:grpSp>
        <p:sp>
          <p:nvSpPr>
            <p:cNvPr id="35" name="TextBox 35"/>
            <p:cNvSpPr txBox="1"/>
            <p:nvPr/>
          </p:nvSpPr>
          <p:spPr>
            <a:xfrm>
              <a:off x="6140815" y="4116371"/>
              <a:ext cx="1398292" cy="1458796"/>
            </a:xfrm>
            <a:prstGeom prst="rect">
              <a:avLst/>
            </a:prstGeom>
          </p:spPr>
          <p:txBody>
            <a:bodyPr lIns="50800" tIns="50800" rIns="50800" bIns="50800" rtlCol="0" anchor="ctr"/>
            <a:lstStyle/>
            <a:p>
              <a:pPr algn="ctr">
                <a:lnSpc>
                  <a:spcPts val="1960"/>
                </a:lnSpc>
              </a:pPr>
              <a:endParaRPr/>
            </a:p>
          </p:txBody>
        </p:sp>
      </p:grpSp>
      <p:grpSp>
        <p:nvGrpSpPr>
          <p:cNvPr id="31" name="Group 30">
            <a:extLst>
              <a:ext uri="{FF2B5EF4-FFF2-40B4-BE49-F238E27FC236}">
                <a16:creationId xmlns:a16="http://schemas.microsoft.com/office/drawing/2014/main" id="{734FF6D5-ED04-D3E3-A46E-50AF6C3C4549}"/>
              </a:ext>
            </a:extLst>
          </p:cNvPr>
          <p:cNvGrpSpPr/>
          <p:nvPr/>
        </p:nvGrpSpPr>
        <p:grpSpPr>
          <a:xfrm>
            <a:off x="2237438" y="6064852"/>
            <a:ext cx="3838139" cy="3838139"/>
            <a:chOff x="2237438" y="6064852"/>
            <a:chExt cx="3347051" cy="3347051"/>
          </a:xfrm>
        </p:grpSpPr>
        <p:grpSp>
          <p:nvGrpSpPr>
            <p:cNvPr id="17" name="Group 17"/>
            <p:cNvGrpSpPr/>
            <p:nvPr/>
          </p:nvGrpSpPr>
          <p:grpSpPr>
            <a:xfrm rot="-4320000">
              <a:off x="2237438" y="6064852"/>
              <a:ext cx="3347051" cy="3347051"/>
              <a:chOff x="0" y="0"/>
              <a:chExt cx="812800" cy="812800"/>
            </a:xfrm>
          </p:grpSpPr>
          <p:sp>
            <p:nvSpPr>
              <p:cNvPr id="18" name="Freeform 18"/>
              <p:cNvSpPr/>
              <p:nvPr/>
            </p:nvSpPr>
            <p:spPr>
              <a:xfrm>
                <a:off x="5452" y="11503"/>
                <a:ext cx="801895" cy="801297"/>
              </a:xfrm>
              <a:custGeom>
                <a:avLst/>
                <a:gdLst/>
                <a:ahLst/>
                <a:cxnLst/>
                <a:rect l="l" t="t" r="r" b="b"/>
                <a:pathLst>
                  <a:path w="801895" h="801297">
                    <a:moveTo>
                      <a:pt x="437710" y="16580"/>
                    </a:moveTo>
                    <a:lnTo>
                      <a:pt x="770586" y="270875"/>
                    </a:lnTo>
                    <a:cubicBezTo>
                      <a:pt x="792673" y="287748"/>
                      <a:pt x="801896" y="316603"/>
                      <a:pt x="793690" y="343158"/>
                    </a:cubicBezTo>
                    <a:lnTo>
                      <a:pt x="665775" y="757098"/>
                    </a:lnTo>
                    <a:cubicBezTo>
                      <a:pt x="657655" y="783376"/>
                      <a:pt x="633360" y="801297"/>
                      <a:pt x="605856" y="801297"/>
                    </a:cubicBezTo>
                    <a:lnTo>
                      <a:pt x="196040" y="801297"/>
                    </a:lnTo>
                    <a:cubicBezTo>
                      <a:pt x="168536" y="801297"/>
                      <a:pt x="144241" y="783376"/>
                      <a:pt x="136121" y="757098"/>
                    </a:cubicBezTo>
                    <a:lnTo>
                      <a:pt x="8206" y="343158"/>
                    </a:lnTo>
                    <a:cubicBezTo>
                      <a:pt x="0" y="316603"/>
                      <a:pt x="9223" y="287748"/>
                      <a:pt x="31310" y="270875"/>
                    </a:cubicBezTo>
                    <a:lnTo>
                      <a:pt x="364186" y="16580"/>
                    </a:lnTo>
                    <a:cubicBezTo>
                      <a:pt x="385890" y="0"/>
                      <a:pt x="416006" y="0"/>
                      <a:pt x="437710" y="16580"/>
                    </a:cubicBezTo>
                    <a:close/>
                  </a:path>
                </a:pathLst>
              </a:custGeom>
              <a:solidFill>
                <a:srgbClr val="E1A4B6"/>
              </a:solidFill>
              <a:ln w="19050" cap="sq">
                <a:solidFill>
                  <a:srgbClr val="404040"/>
                </a:solidFill>
                <a:prstDash val="solid"/>
                <a:miter/>
              </a:ln>
            </p:spPr>
            <p:txBody>
              <a:bodyPr/>
              <a:lstStyle/>
              <a:p>
                <a:endParaRPr lang="en-CN"/>
              </a:p>
            </p:txBody>
          </p:sp>
          <p:sp>
            <p:nvSpPr>
              <p:cNvPr id="19" name="TextBox 19"/>
              <p:cNvSpPr txBox="1"/>
              <p:nvPr/>
            </p:nvSpPr>
            <p:spPr>
              <a:xfrm>
                <a:off x="127000" y="174625"/>
                <a:ext cx="558800" cy="587375"/>
              </a:xfrm>
              <a:prstGeom prst="rect">
                <a:avLst/>
              </a:prstGeom>
            </p:spPr>
            <p:txBody>
              <a:bodyPr lIns="50800" tIns="50800" rIns="50800" bIns="50800" rtlCol="0" anchor="ctr"/>
              <a:lstStyle/>
              <a:p>
                <a:pPr algn="ctr">
                  <a:lnSpc>
                    <a:spcPts val="1960"/>
                  </a:lnSpc>
                </a:pPr>
                <a:endParaRPr/>
              </a:p>
            </p:txBody>
          </p:sp>
        </p:grpSp>
        <p:sp>
          <p:nvSpPr>
            <p:cNvPr id="40" name="TextBox 40"/>
            <p:cNvSpPr txBox="1"/>
            <p:nvPr/>
          </p:nvSpPr>
          <p:spPr>
            <a:xfrm>
              <a:off x="3403145" y="6682884"/>
              <a:ext cx="1398292" cy="1458796"/>
            </a:xfrm>
            <a:prstGeom prst="rect">
              <a:avLst/>
            </a:prstGeom>
          </p:spPr>
          <p:txBody>
            <a:bodyPr lIns="50800" tIns="50800" rIns="50800" bIns="50800" rtlCol="0" anchor="ctr"/>
            <a:lstStyle/>
            <a:p>
              <a:pPr algn="ctr">
                <a:lnSpc>
                  <a:spcPts val="1960"/>
                </a:lnSpc>
              </a:pPr>
              <a:endParaRPr/>
            </a:p>
          </p:txBody>
        </p:sp>
      </p:grpSp>
      <p:sp>
        <p:nvSpPr>
          <p:cNvPr id="49" name="TextBox 49"/>
          <p:cNvSpPr txBox="1"/>
          <p:nvPr/>
        </p:nvSpPr>
        <p:spPr>
          <a:xfrm>
            <a:off x="4168359" y="1121056"/>
            <a:ext cx="9951282" cy="848360"/>
          </a:xfrm>
          <a:prstGeom prst="rect">
            <a:avLst/>
          </a:prstGeom>
        </p:spPr>
        <p:txBody>
          <a:bodyPr lIns="0" tIns="0" rIns="0" bIns="0" rtlCol="0" anchor="t">
            <a:spAutoFit/>
          </a:bodyPr>
          <a:lstStyle/>
          <a:p>
            <a:pPr algn="ctr">
              <a:lnSpc>
                <a:spcPts val="6399"/>
              </a:lnSpc>
            </a:pPr>
            <a:r>
              <a:rPr lang="en-US" sz="6399" spc="639">
                <a:solidFill>
                  <a:srgbClr val="404040"/>
                </a:solidFill>
                <a:latin typeface="Gotham Bold"/>
              </a:rPr>
              <a:t>OUR TEAM</a:t>
            </a:r>
          </a:p>
        </p:txBody>
      </p:sp>
      <p:grpSp>
        <p:nvGrpSpPr>
          <p:cNvPr id="37" name="Group 36">
            <a:extLst>
              <a:ext uri="{FF2B5EF4-FFF2-40B4-BE49-F238E27FC236}">
                <a16:creationId xmlns:a16="http://schemas.microsoft.com/office/drawing/2014/main" id="{3C73B2B7-A18A-3C3A-8619-21D02BA09E86}"/>
              </a:ext>
            </a:extLst>
          </p:cNvPr>
          <p:cNvGrpSpPr/>
          <p:nvPr/>
        </p:nvGrpSpPr>
        <p:grpSpPr>
          <a:xfrm>
            <a:off x="12330766" y="5648761"/>
            <a:ext cx="3838139" cy="3838139"/>
            <a:chOff x="12330766" y="5648761"/>
            <a:chExt cx="3347051" cy="3347051"/>
          </a:xfrm>
        </p:grpSpPr>
        <p:grpSp>
          <p:nvGrpSpPr>
            <p:cNvPr id="14" name="Group 14"/>
            <p:cNvGrpSpPr/>
            <p:nvPr/>
          </p:nvGrpSpPr>
          <p:grpSpPr>
            <a:xfrm rot="2220000">
              <a:off x="12330766" y="5648761"/>
              <a:ext cx="3347051" cy="3347051"/>
              <a:chOff x="0" y="0"/>
              <a:chExt cx="812800" cy="812800"/>
            </a:xfrm>
          </p:grpSpPr>
          <p:sp>
            <p:nvSpPr>
              <p:cNvPr id="15" name="Freeform 15"/>
              <p:cNvSpPr/>
              <p:nvPr/>
            </p:nvSpPr>
            <p:spPr>
              <a:xfrm>
                <a:off x="5452" y="11503"/>
                <a:ext cx="801895" cy="801297"/>
              </a:xfrm>
              <a:custGeom>
                <a:avLst/>
                <a:gdLst/>
                <a:ahLst/>
                <a:cxnLst/>
                <a:rect l="l" t="t" r="r" b="b"/>
                <a:pathLst>
                  <a:path w="801895" h="801297">
                    <a:moveTo>
                      <a:pt x="437710" y="16580"/>
                    </a:moveTo>
                    <a:lnTo>
                      <a:pt x="770586" y="270875"/>
                    </a:lnTo>
                    <a:cubicBezTo>
                      <a:pt x="792673" y="287748"/>
                      <a:pt x="801896" y="316603"/>
                      <a:pt x="793690" y="343158"/>
                    </a:cubicBezTo>
                    <a:lnTo>
                      <a:pt x="665775" y="757098"/>
                    </a:lnTo>
                    <a:cubicBezTo>
                      <a:pt x="657655" y="783376"/>
                      <a:pt x="633360" y="801297"/>
                      <a:pt x="605856" y="801297"/>
                    </a:cubicBezTo>
                    <a:lnTo>
                      <a:pt x="196040" y="801297"/>
                    </a:lnTo>
                    <a:cubicBezTo>
                      <a:pt x="168536" y="801297"/>
                      <a:pt x="144241" y="783376"/>
                      <a:pt x="136121" y="757098"/>
                    </a:cubicBezTo>
                    <a:lnTo>
                      <a:pt x="8206" y="343158"/>
                    </a:lnTo>
                    <a:cubicBezTo>
                      <a:pt x="0" y="316603"/>
                      <a:pt x="9223" y="287748"/>
                      <a:pt x="31310" y="270875"/>
                    </a:cubicBezTo>
                    <a:lnTo>
                      <a:pt x="364186" y="16580"/>
                    </a:lnTo>
                    <a:cubicBezTo>
                      <a:pt x="385890" y="0"/>
                      <a:pt x="416006" y="0"/>
                      <a:pt x="437710" y="16580"/>
                    </a:cubicBezTo>
                    <a:close/>
                  </a:path>
                </a:pathLst>
              </a:custGeom>
              <a:solidFill>
                <a:srgbClr val="F6D682"/>
              </a:solidFill>
              <a:ln w="19050" cap="sq">
                <a:solidFill>
                  <a:srgbClr val="404040"/>
                </a:solidFill>
                <a:prstDash val="solid"/>
                <a:miter/>
              </a:ln>
            </p:spPr>
            <p:txBody>
              <a:bodyPr/>
              <a:lstStyle/>
              <a:p>
                <a:endParaRPr lang="en-CN"/>
              </a:p>
            </p:txBody>
          </p:sp>
          <p:sp>
            <p:nvSpPr>
              <p:cNvPr id="16" name="TextBox 16"/>
              <p:cNvSpPr txBox="1"/>
              <p:nvPr/>
            </p:nvSpPr>
            <p:spPr>
              <a:xfrm>
                <a:off x="127000" y="174625"/>
                <a:ext cx="558800" cy="587375"/>
              </a:xfrm>
              <a:prstGeom prst="rect">
                <a:avLst/>
              </a:prstGeom>
            </p:spPr>
            <p:txBody>
              <a:bodyPr lIns="50800" tIns="50800" rIns="50800" bIns="50800" rtlCol="0" anchor="ctr"/>
              <a:lstStyle/>
              <a:p>
                <a:pPr algn="ctr">
                  <a:lnSpc>
                    <a:spcPts val="1960"/>
                  </a:lnSpc>
                </a:pPr>
                <a:endParaRPr/>
              </a:p>
            </p:txBody>
          </p:sp>
        </p:grpSp>
        <p:sp>
          <p:nvSpPr>
            <p:cNvPr id="30" name="TextBox 30"/>
            <p:cNvSpPr txBox="1"/>
            <p:nvPr/>
          </p:nvSpPr>
          <p:spPr>
            <a:xfrm>
              <a:off x="13257522" y="6319940"/>
              <a:ext cx="1398292" cy="1458796"/>
            </a:xfrm>
            <a:prstGeom prst="rect">
              <a:avLst/>
            </a:prstGeom>
          </p:spPr>
          <p:txBody>
            <a:bodyPr lIns="50800" tIns="50800" rIns="50800" bIns="50800" rtlCol="0" anchor="ctr"/>
            <a:lstStyle/>
            <a:p>
              <a:pPr algn="ctr">
                <a:lnSpc>
                  <a:spcPts val="1960"/>
                </a:lnSpc>
              </a:pPr>
              <a:endParaRPr/>
            </a:p>
          </p:txBody>
        </p:sp>
      </p:grpSp>
      <p:sp>
        <p:nvSpPr>
          <p:cNvPr id="27" name="TextBox 49">
            <a:extLst>
              <a:ext uri="{FF2B5EF4-FFF2-40B4-BE49-F238E27FC236}">
                <a16:creationId xmlns:a16="http://schemas.microsoft.com/office/drawing/2014/main" id="{CC5045DC-DEA0-DF75-7C4B-19387657DB7B}"/>
              </a:ext>
            </a:extLst>
          </p:cNvPr>
          <p:cNvSpPr txBox="1"/>
          <p:nvPr/>
        </p:nvSpPr>
        <p:spPr>
          <a:xfrm>
            <a:off x="12684243" y="8391968"/>
            <a:ext cx="2891736" cy="710323"/>
          </a:xfrm>
          <a:prstGeom prst="rect">
            <a:avLst/>
          </a:prstGeom>
        </p:spPr>
        <p:txBody>
          <a:bodyPr wrap="square" lIns="0" tIns="0" rIns="0" bIns="0" rtlCol="0" anchor="t">
            <a:spAutoFit/>
          </a:bodyPr>
          <a:lstStyle/>
          <a:p>
            <a:pPr algn="ctr">
              <a:lnSpc>
                <a:spcPts val="6399"/>
              </a:lnSpc>
            </a:pPr>
            <a:r>
              <a:rPr lang="en-US" sz="2800" b="1">
                <a:solidFill>
                  <a:srgbClr val="404040"/>
                </a:solidFill>
                <a:latin typeface="+mj-lt"/>
              </a:rPr>
              <a:t>Reina</a:t>
            </a:r>
            <a:r>
              <a:rPr lang="zh-TW" altLang="en-US" sz="2800" b="1">
                <a:solidFill>
                  <a:srgbClr val="404040"/>
                </a:solidFill>
                <a:latin typeface="+mj-lt"/>
              </a:rPr>
              <a:t> </a:t>
            </a:r>
            <a:r>
              <a:rPr lang="en-US" altLang="zh-TW" sz="2800" b="1">
                <a:solidFill>
                  <a:srgbClr val="404040"/>
                </a:solidFill>
                <a:latin typeface="+mj-lt"/>
              </a:rPr>
              <a:t>Chen</a:t>
            </a:r>
            <a:endParaRPr lang="en-US" sz="2800" b="1">
              <a:solidFill>
                <a:srgbClr val="404040"/>
              </a:solidFill>
              <a:latin typeface="+mj-lt"/>
            </a:endParaRPr>
          </a:p>
        </p:txBody>
      </p:sp>
      <p:pic>
        <p:nvPicPr>
          <p:cNvPr id="41" name="Picture 40">
            <a:extLst>
              <a:ext uri="{FF2B5EF4-FFF2-40B4-BE49-F238E27FC236}">
                <a16:creationId xmlns:a16="http://schemas.microsoft.com/office/drawing/2014/main" id="{4764A8E7-14D6-1F98-692C-AF0747A09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9882" y="6117700"/>
            <a:ext cx="2461945" cy="2461945"/>
          </a:xfrm>
          <a:prstGeom prst="ellipse">
            <a:avLst/>
          </a:prstGeom>
        </p:spPr>
      </p:pic>
      <p:pic>
        <p:nvPicPr>
          <p:cNvPr id="20" name="Picture 19" descr="A person in a suit&#10;&#10;Description automatically generated">
            <a:extLst>
              <a:ext uri="{FF2B5EF4-FFF2-40B4-BE49-F238E27FC236}">
                <a16:creationId xmlns:a16="http://schemas.microsoft.com/office/drawing/2014/main" id="{EF2AFBEC-EC29-5E67-E5B5-E8D53EEB7A25}"/>
              </a:ext>
            </a:extLst>
          </p:cNvPr>
          <p:cNvPicPr>
            <a:picLocks noChangeAspect="1"/>
          </p:cNvPicPr>
          <p:nvPr/>
        </p:nvPicPr>
        <p:blipFill rotWithShape="1">
          <a:blip r:embed="rId3"/>
          <a:srcRect l="14699" t="19251" r="13363" b="23351"/>
          <a:stretch/>
        </p:blipFill>
        <p:spPr>
          <a:xfrm>
            <a:off x="9763418" y="3771899"/>
            <a:ext cx="2398122" cy="2476629"/>
          </a:xfrm>
          <a:prstGeom prst="ellipse">
            <a:avLst/>
          </a:prstGeom>
        </p:spPr>
      </p:pic>
      <p:sp>
        <p:nvSpPr>
          <p:cNvPr id="21" name="TextBox 49">
            <a:extLst>
              <a:ext uri="{FF2B5EF4-FFF2-40B4-BE49-F238E27FC236}">
                <a16:creationId xmlns:a16="http://schemas.microsoft.com/office/drawing/2014/main" id="{03153F76-BBD7-9232-0DAB-5494A3B4B522}"/>
              </a:ext>
            </a:extLst>
          </p:cNvPr>
          <p:cNvSpPr txBox="1"/>
          <p:nvPr/>
        </p:nvSpPr>
        <p:spPr>
          <a:xfrm>
            <a:off x="9518161" y="6115992"/>
            <a:ext cx="2891736" cy="710323"/>
          </a:xfrm>
          <a:prstGeom prst="rect">
            <a:avLst/>
          </a:prstGeom>
        </p:spPr>
        <p:txBody>
          <a:bodyPr wrap="square" lIns="0" tIns="0" rIns="0" bIns="0" rtlCol="0" anchor="t">
            <a:spAutoFit/>
          </a:bodyPr>
          <a:lstStyle/>
          <a:p>
            <a:pPr algn="ctr">
              <a:lnSpc>
                <a:spcPts val="6399"/>
              </a:lnSpc>
            </a:pPr>
            <a:r>
              <a:rPr lang="en-US" sz="2800" b="1">
                <a:solidFill>
                  <a:srgbClr val="404040"/>
                </a:solidFill>
                <a:latin typeface="+mj-lt"/>
              </a:rPr>
              <a:t>Peter</a:t>
            </a:r>
            <a:r>
              <a:rPr lang="zh-TW" altLang="en-US" sz="2800" b="1">
                <a:solidFill>
                  <a:srgbClr val="404040"/>
                </a:solidFill>
                <a:latin typeface="+mj-lt"/>
                <a:ea typeface="新細明體"/>
              </a:rPr>
              <a:t> Fu </a:t>
            </a:r>
            <a:r>
              <a:rPr lang="en-US" altLang="zh-TW" sz="2800" b="1">
                <a:solidFill>
                  <a:srgbClr val="404040"/>
                </a:solidFill>
                <a:latin typeface="+mj-lt"/>
                <a:ea typeface="新細明體"/>
              </a:rPr>
              <a:t>Chen</a:t>
            </a:r>
            <a:endParaRPr lang="en-US" sz="2800" b="1">
              <a:solidFill>
                <a:srgbClr val="404040"/>
              </a:solidFill>
              <a:latin typeface="+mj-lt"/>
              <a:ea typeface="新細明體"/>
            </a:endParaRPr>
          </a:p>
        </p:txBody>
      </p:sp>
      <p:pic>
        <p:nvPicPr>
          <p:cNvPr id="23" name="Picture 22" descr="A person with earrings and a black shirt&#10;&#10;Description automatically generated">
            <a:extLst>
              <a:ext uri="{FF2B5EF4-FFF2-40B4-BE49-F238E27FC236}">
                <a16:creationId xmlns:a16="http://schemas.microsoft.com/office/drawing/2014/main" id="{317B5EB7-5F84-8272-9C03-C8DE8BC23EEA}"/>
              </a:ext>
            </a:extLst>
          </p:cNvPr>
          <p:cNvPicPr>
            <a:picLocks noChangeAspect="1"/>
          </p:cNvPicPr>
          <p:nvPr/>
        </p:nvPicPr>
        <p:blipFill>
          <a:blip r:embed="rId4"/>
          <a:stretch>
            <a:fillRect/>
          </a:stretch>
        </p:blipFill>
        <p:spPr>
          <a:xfrm>
            <a:off x="5931478" y="4116532"/>
            <a:ext cx="2320638" cy="2348347"/>
          </a:xfrm>
          <a:prstGeom prst="flowChartConnector">
            <a:avLst/>
          </a:prstGeom>
        </p:spPr>
      </p:pic>
      <p:sp>
        <p:nvSpPr>
          <p:cNvPr id="24" name="TextBox 23">
            <a:extLst>
              <a:ext uri="{FF2B5EF4-FFF2-40B4-BE49-F238E27FC236}">
                <a16:creationId xmlns:a16="http://schemas.microsoft.com/office/drawing/2014/main" id="{39C204C8-7584-1879-B959-6BA8A1B14797}"/>
              </a:ext>
            </a:extLst>
          </p:cNvPr>
          <p:cNvSpPr txBox="1"/>
          <p:nvPr/>
        </p:nvSpPr>
        <p:spPr>
          <a:xfrm>
            <a:off x="5799455" y="644599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404040"/>
                </a:solidFill>
              </a:rPr>
              <a:t>Kelvin Hsueh</a:t>
            </a:r>
            <a:endParaRPr lang="en-US"/>
          </a:p>
        </p:txBody>
      </p:sp>
      <p:pic>
        <p:nvPicPr>
          <p:cNvPr id="26" name="Picture 25" descr="A person in a suit&#10;&#10;Description automatically generated">
            <a:extLst>
              <a:ext uri="{FF2B5EF4-FFF2-40B4-BE49-F238E27FC236}">
                <a16:creationId xmlns:a16="http://schemas.microsoft.com/office/drawing/2014/main" id="{63C94982-002B-2EF3-F655-7AED73BFA57B}"/>
              </a:ext>
            </a:extLst>
          </p:cNvPr>
          <p:cNvPicPr>
            <a:picLocks noChangeAspect="1"/>
          </p:cNvPicPr>
          <p:nvPr/>
        </p:nvPicPr>
        <p:blipFill>
          <a:blip r:embed="rId5"/>
          <a:srcRect t="13502" b="13502"/>
          <a:stretch>
            <a:fillRect/>
          </a:stretch>
        </p:blipFill>
        <p:spPr>
          <a:xfrm>
            <a:off x="3110148" y="6822114"/>
            <a:ext cx="2320638" cy="2348347"/>
          </a:xfrm>
          <a:prstGeom prst="flowChartConnector">
            <a:avLst/>
          </a:prstGeom>
        </p:spPr>
      </p:pic>
      <p:sp>
        <p:nvSpPr>
          <p:cNvPr id="22" name="TextBox 21">
            <a:extLst>
              <a:ext uri="{FF2B5EF4-FFF2-40B4-BE49-F238E27FC236}">
                <a16:creationId xmlns:a16="http://schemas.microsoft.com/office/drawing/2014/main" id="{3DCB9DAE-BCD3-DC79-BC30-7383249EC6DE}"/>
              </a:ext>
            </a:extLst>
          </p:cNvPr>
          <p:cNvSpPr txBox="1"/>
          <p:nvPr/>
        </p:nvSpPr>
        <p:spPr>
          <a:xfrm>
            <a:off x="2900418" y="9079344"/>
            <a:ext cx="25433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404040"/>
                </a:solidFill>
              </a:rPr>
              <a:t>Summer</a:t>
            </a:r>
            <a:r>
              <a:rPr lang="zh-TW" altLang="en-US" sz="2800" b="1">
                <a:solidFill>
                  <a:srgbClr val="404040"/>
                </a:solidFill>
              </a:rPr>
              <a:t> </a:t>
            </a:r>
            <a:r>
              <a:rPr lang="en-US" altLang="zh-TW" sz="2800" b="1">
                <a:solidFill>
                  <a:srgbClr val="404040"/>
                </a:solidFill>
              </a:rPr>
              <a:t>Yu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95767E0-B04A-AE10-FC32-B9712FD0DB40}"/>
              </a:ext>
            </a:extLst>
          </p:cNvPr>
          <p:cNvGrpSpPr/>
          <p:nvPr/>
        </p:nvGrpSpPr>
        <p:grpSpPr>
          <a:xfrm>
            <a:off x="8839200" y="723900"/>
            <a:ext cx="5263544" cy="696885"/>
            <a:chOff x="0" y="0"/>
            <a:chExt cx="1386283" cy="183542"/>
          </a:xfrm>
        </p:grpSpPr>
        <p:sp>
          <p:nvSpPr>
            <p:cNvPr id="7" name="Freeform 6">
              <a:extLst>
                <a:ext uri="{FF2B5EF4-FFF2-40B4-BE49-F238E27FC236}">
                  <a16:creationId xmlns:a16="http://schemas.microsoft.com/office/drawing/2014/main" id="{5AAC0708-5F66-1F70-E0E6-860618FFCC1D}"/>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9" name="TextBox 8">
              <a:extLst>
                <a:ext uri="{FF2B5EF4-FFF2-40B4-BE49-F238E27FC236}">
                  <a16:creationId xmlns:a16="http://schemas.microsoft.com/office/drawing/2014/main" id="{A77672D1-B431-D1B4-C7FC-361C8E308649}"/>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11" name="TextBox 11">
            <a:extLst>
              <a:ext uri="{FF2B5EF4-FFF2-40B4-BE49-F238E27FC236}">
                <a16:creationId xmlns:a16="http://schemas.microsoft.com/office/drawing/2014/main" id="{F3D31764-E9C6-DDAC-987F-CD43B47A9658}"/>
              </a:ext>
            </a:extLst>
          </p:cNvPr>
          <p:cNvSpPr txBox="1"/>
          <p:nvPr/>
        </p:nvSpPr>
        <p:spPr>
          <a:xfrm>
            <a:off x="9079992" y="927562"/>
            <a:ext cx="4636007" cy="307777"/>
          </a:xfrm>
          <a:prstGeom prst="rect">
            <a:avLst/>
          </a:prstGeom>
        </p:spPr>
        <p:txBody>
          <a:bodyPr wrap="square" lIns="0" tIns="0" rIns="0" bIns="0" rtlCol="0" anchor="t">
            <a:spAutoFit/>
          </a:bodyPr>
          <a:lstStyle/>
          <a:p>
            <a:pPr>
              <a:lnSpc>
                <a:spcPts val="2400"/>
              </a:lnSpc>
            </a:pPr>
            <a:r>
              <a:rPr lang="en-US" sz="2400">
                <a:solidFill>
                  <a:srgbClr val="404040"/>
                </a:solidFill>
                <a:latin typeface="Gotham Bold"/>
              </a:rPr>
              <a:t>Index-4: </a:t>
            </a:r>
            <a:r>
              <a:rPr lang="en-US" sz="2400" spc="120">
                <a:solidFill>
                  <a:srgbClr val="404040"/>
                </a:solidFill>
                <a:latin typeface="Gotham Bold"/>
                <a:ea typeface="+mn-lt"/>
                <a:cs typeface="Gotham Bold"/>
              </a:rPr>
              <a:t>WTI OIL</a:t>
            </a:r>
          </a:p>
        </p:txBody>
      </p:sp>
      <p:sp>
        <p:nvSpPr>
          <p:cNvPr id="12" name="TextBox 41">
            <a:extLst>
              <a:ext uri="{FF2B5EF4-FFF2-40B4-BE49-F238E27FC236}">
                <a16:creationId xmlns:a16="http://schemas.microsoft.com/office/drawing/2014/main" id="{1CC77E65-DB75-CCCF-4A24-7EE762692601}"/>
              </a:ext>
            </a:extLst>
          </p:cNvPr>
          <p:cNvSpPr txBox="1"/>
          <p:nvPr/>
        </p:nvSpPr>
        <p:spPr>
          <a:xfrm>
            <a:off x="8712103" y="2168026"/>
            <a:ext cx="9118697" cy="3336683"/>
          </a:xfrm>
          <a:prstGeom prst="rect">
            <a:avLst/>
          </a:prstGeom>
        </p:spPr>
        <p:txBody>
          <a:bodyPr wrap="square" lIns="0" tIns="0" rIns="0" bIns="0" rtlCol="0" anchor="t">
            <a:spAutoFit/>
          </a:bodyPr>
          <a:lstStyle/>
          <a:p>
            <a:pPr marL="569595" lvl="1" indent="-342900" algn="l">
              <a:lnSpc>
                <a:spcPct val="150000"/>
              </a:lnSpc>
              <a:buFont typeface="Arial" panose="020B0604020202020204" pitchFamily="34" charset="0"/>
              <a:buChar char="•"/>
            </a:pPr>
            <a:r>
              <a:rPr lang="en-US" sz="2100">
                <a:solidFill>
                  <a:srgbClr val="404040"/>
                </a:solidFill>
                <a:latin typeface="Gotham"/>
              </a:rPr>
              <a:t>Differenced and Logged : Similar to S&amp;P 500, shows high volatility, likely due to external economic impacts on oil prices</a:t>
            </a:r>
          </a:p>
          <a:p>
            <a:pPr marL="569595" lvl="1" indent="-342900">
              <a:lnSpc>
                <a:spcPct val="150000"/>
              </a:lnSpc>
              <a:buFont typeface="Arial" panose="020B0604020202020204" pitchFamily="34" charset="0"/>
              <a:buChar char="•"/>
            </a:pPr>
            <a:endParaRPr lang="en-US" sz="2100">
              <a:solidFill>
                <a:srgbClr val="404040"/>
              </a:solidFill>
              <a:latin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ACF Plot: Autocorrelation slowly decays</a:t>
            </a:r>
          </a:p>
          <a:p>
            <a:pPr marL="569595" lvl="1" indent="-342900">
              <a:lnSpc>
                <a:spcPct val="150000"/>
              </a:lnSpc>
              <a:buFont typeface="Arial" panose="020B0604020202020204" pitchFamily="34" charset="0"/>
              <a:buChar char="•"/>
            </a:pPr>
            <a:endParaRPr lang="en-US" sz="2100">
              <a:solidFill>
                <a:srgbClr val="404040"/>
              </a:solidFill>
              <a:latin typeface="Gotham"/>
              <a:cs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PACF Plot: Significant at the first lag, suggesting an AR(</a:t>
            </a:r>
            <a:r>
              <a:rPr lang="en-US" altLang="zh-TW" sz="2100">
                <a:solidFill>
                  <a:srgbClr val="404040"/>
                </a:solidFill>
                <a:latin typeface="Gotham"/>
              </a:rPr>
              <a:t>2</a:t>
            </a:r>
            <a:r>
              <a:rPr lang="en-US" sz="2100">
                <a:solidFill>
                  <a:srgbClr val="404040"/>
                </a:solidFill>
                <a:latin typeface="Gotham"/>
              </a:rPr>
              <a:t>) process may be a good starting model</a:t>
            </a:r>
          </a:p>
        </p:txBody>
      </p:sp>
      <p:grpSp>
        <p:nvGrpSpPr>
          <p:cNvPr id="10" name="Group 9">
            <a:extLst>
              <a:ext uri="{FF2B5EF4-FFF2-40B4-BE49-F238E27FC236}">
                <a16:creationId xmlns:a16="http://schemas.microsoft.com/office/drawing/2014/main" id="{8EC98292-E154-626D-BA29-77D098367D76}"/>
              </a:ext>
            </a:extLst>
          </p:cNvPr>
          <p:cNvGrpSpPr/>
          <p:nvPr/>
        </p:nvGrpSpPr>
        <p:grpSpPr>
          <a:xfrm>
            <a:off x="693092" y="358330"/>
            <a:ext cx="7327907" cy="9612898"/>
            <a:chOff x="13266413" y="2482875"/>
            <a:chExt cx="4056386" cy="5321250"/>
          </a:xfrm>
        </p:grpSpPr>
        <p:pic>
          <p:nvPicPr>
            <p:cNvPr id="13" name="Picture 12" descr="A graph showing a line graph&#10;&#10;Description automatically generated">
              <a:extLst>
                <a:ext uri="{FF2B5EF4-FFF2-40B4-BE49-F238E27FC236}">
                  <a16:creationId xmlns:a16="http://schemas.microsoft.com/office/drawing/2014/main" id="{EFE6FF66-08BC-8977-B480-7321AA0791F1}"/>
                </a:ext>
              </a:extLst>
            </p:cNvPr>
            <p:cNvPicPr>
              <a:picLocks noChangeAspect="1"/>
            </p:cNvPicPr>
            <p:nvPr/>
          </p:nvPicPr>
          <p:blipFill>
            <a:blip r:embed="rId2"/>
            <a:stretch>
              <a:fillRect/>
            </a:stretch>
          </p:blipFill>
          <p:spPr>
            <a:xfrm>
              <a:off x="13266413" y="2482875"/>
              <a:ext cx="3259180" cy="2057458"/>
            </a:xfrm>
            <a:prstGeom prst="rect">
              <a:avLst/>
            </a:prstGeom>
          </p:spPr>
        </p:pic>
        <p:pic>
          <p:nvPicPr>
            <p:cNvPr id="14" name="Picture 13">
              <a:extLst>
                <a:ext uri="{FF2B5EF4-FFF2-40B4-BE49-F238E27FC236}">
                  <a16:creationId xmlns:a16="http://schemas.microsoft.com/office/drawing/2014/main" id="{72D19248-9329-5CE4-D250-EA1CD8A2E6F0}"/>
                </a:ext>
              </a:extLst>
            </p:cNvPr>
            <p:cNvPicPr>
              <a:picLocks noChangeAspect="1"/>
            </p:cNvPicPr>
            <p:nvPr/>
          </p:nvPicPr>
          <p:blipFill>
            <a:blip r:embed="rId3"/>
            <a:stretch>
              <a:fillRect/>
            </a:stretch>
          </p:blipFill>
          <p:spPr>
            <a:xfrm>
              <a:off x="13360116" y="4616448"/>
              <a:ext cx="3962683" cy="3187677"/>
            </a:xfrm>
            <a:prstGeom prst="rect">
              <a:avLst/>
            </a:prstGeom>
          </p:spPr>
        </p:pic>
      </p:grpSp>
      <p:sp>
        <p:nvSpPr>
          <p:cNvPr id="3" name="TextBox 2">
            <a:extLst>
              <a:ext uri="{FF2B5EF4-FFF2-40B4-BE49-F238E27FC236}">
                <a16:creationId xmlns:a16="http://schemas.microsoft.com/office/drawing/2014/main" id="{3B3D69AB-EE44-F06C-5DD9-F1A38B6822D4}"/>
              </a:ext>
            </a:extLst>
          </p:cNvPr>
          <p:cNvSpPr txBox="1"/>
          <p:nvPr/>
        </p:nvSpPr>
        <p:spPr>
          <a:xfrm>
            <a:off x="8834805" y="9158794"/>
            <a:ext cx="6148700" cy="738664"/>
          </a:xfrm>
          <a:prstGeom prst="rect">
            <a:avLst/>
          </a:prstGeom>
          <a:noFill/>
        </p:spPr>
        <p:txBody>
          <a:bodyPr wrap="square" lIns="91440" tIns="45720" rIns="91440" bIns="45720" anchor="t">
            <a:spAutoFit/>
          </a:bodyPr>
          <a:lstStyle/>
          <a:p>
            <a:r>
              <a:rPr lang="en-US" sz="1400">
                <a:solidFill>
                  <a:srgbClr val="212121"/>
                </a:solidFill>
                <a:latin typeface="Courier New"/>
                <a:ea typeface="+mn-lt"/>
                <a:cs typeface="Courier New"/>
              </a:rPr>
              <a:t>Check for WTI_OIL Stationarity after differencing and log ADF Statistic: -7.220938 </a:t>
            </a:r>
            <a:endParaRPr lang="en-US">
              <a:solidFill>
                <a:srgbClr val="000000"/>
              </a:solidFill>
              <a:latin typeface="Calibri"/>
              <a:ea typeface="+mn-lt"/>
              <a:cs typeface="Calibri"/>
            </a:endParaRPr>
          </a:p>
          <a:p>
            <a:r>
              <a:rPr lang="en-US" sz="1400">
                <a:solidFill>
                  <a:srgbClr val="212121"/>
                </a:solidFill>
                <a:latin typeface="Courier New"/>
                <a:ea typeface="+mn-lt"/>
                <a:cs typeface="Courier New"/>
              </a:rPr>
              <a:t>p-value: 0.000000</a:t>
            </a:r>
            <a:endParaRPr lang="en-US">
              <a:ea typeface="Calibri"/>
              <a:cs typeface="Calibri"/>
            </a:endParaRPr>
          </a:p>
        </p:txBody>
      </p:sp>
    </p:spTree>
    <p:extLst>
      <p:ext uri="{BB962C8B-B14F-4D97-AF65-F5344CB8AC3E}">
        <p14:creationId xmlns:p14="http://schemas.microsoft.com/office/powerpoint/2010/main" val="262366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576263" y="569459"/>
            <a:ext cx="17135475" cy="9148082"/>
            <a:chOff x="0" y="0"/>
            <a:chExt cx="4513047" cy="2409371"/>
          </a:xfrm>
        </p:grpSpPr>
        <p:sp>
          <p:nvSpPr>
            <p:cNvPr id="3" name="Freeform 3"/>
            <p:cNvSpPr/>
            <p:nvPr/>
          </p:nvSpPr>
          <p:spPr>
            <a:xfrm>
              <a:off x="0" y="0"/>
              <a:ext cx="4513047" cy="2409371"/>
            </a:xfrm>
            <a:custGeom>
              <a:avLst/>
              <a:gdLst/>
              <a:ahLst/>
              <a:cxnLst/>
              <a:rect l="l" t="t" r="r" b="b"/>
              <a:pathLst>
                <a:path w="4513047" h="2409371">
                  <a:moveTo>
                    <a:pt x="0" y="0"/>
                  </a:moveTo>
                  <a:lnTo>
                    <a:pt x="4513047" y="0"/>
                  </a:lnTo>
                  <a:lnTo>
                    <a:pt x="4513047" y="2409371"/>
                  </a:lnTo>
                  <a:lnTo>
                    <a:pt x="0" y="2409371"/>
                  </a:lnTo>
                  <a:close/>
                </a:path>
              </a:pathLst>
            </a:custGeom>
            <a:solidFill>
              <a:srgbClr val="000000">
                <a:alpha val="0"/>
              </a:srgbClr>
            </a:solidFill>
            <a:ln w="19050" cap="sq">
              <a:solidFill>
                <a:srgbClr val="404040"/>
              </a:solidFill>
              <a:prstDash val="solid"/>
              <a:miter/>
            </a:ln>
          </p:spPr>
          <p:txBody>
            <a:bodyPr/>
            <a:lstStyle/>
            <a:p>
              <a:endParaRPr lang="en-CN"/>
            </a:p>
          </p:txBody>
        </p:sp>
        <p:sp>
          <p:nvSpPr>
            <p:cNvPr id="4" name="TextBox 4"/>
            <p:cNvSpPr txBox="1"/>
            <p:nvPr/>
          </p:nvSpPr>
          <p:spPr>
            <a:xfrm>
              <a:off x="0" y="-28575"/>
              <a:ext cx="4513047" cy="2437946"/>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3804557" y="5597586"/>
            <a:ext cx="10678886" cy="1012763"/>
            <a:chOff x="0" y="0"/>
            <a:chExt cx="2812546" cy="266736"/>
          </a:xfrm>
        </p:grpSpPr>
        <p:sp>
          <p:nvSpPr>
            <p:cNvPr id="6" name="Freeform 6"/>
            <p:cNvSpPr/>
            <p:nvPr/>
          </p:nvSpPr>
          <p:spPr>
            <a:xfrm>
              <a:off x="0" y="0"/>
              <a:ext cx="2812546" cy="266736"/>
            </a:xfrm>
            <a:custGeom>
              <a:avLst/>
              <a:gdLst/>
              <a:ahLst/>
              <a:cxnLst/>
              <a:rect l="l" t="t" r="r" b="b"/>
              <a:pathLst>
                <a:path w="2812546" h="266736">
                  <a:moveTo>
                    <a:pt x="0" y="0"/>
                  </a:moveTo>
                  <a:lnTo>
                    <a:pt x="2812546" y="0"/>
                  </a:lnTo>
                  <a:lnTo>
                    <a:pt x="2812546" y="266736"/>
                  </a:lnTo>
                  <a:lnTo>
                    <a:pt x="0" y="266736"/>
                  </a:lnTo>
                  <a:close/>
                </a:path>
              </a:pathLst>
            </a:custGeom>
            <a:solidFill>
              <a:srgbClr val="F8DF8C"/>
            </a:solidFill>
          </p:spPr>
          <p:txBody>
            <a:bodyPr/>
            <a:lstStyle/>
            <a:p>
              <a:endParaRPr lang="en-CN"/>
            </a:p>
          </p:txBody>
        </p:sp>
        <p:sp>
          <p:nvSpPr>
            <p:cNvPr id="7" name="TextBox 7"/>
            <p:cNvSpPr txBox="1"/>
            <p:nvPr/>
          </p:nvSpPr>
          <p:spPr>
            <a:xfrm>
              <a:off x="0" y="-28575"/>
              <a:ext cx="2812546" cy="295311"/>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rot="-10800000">
            <a:off x="0" y="0"/>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p>
        </p:txBody>
      </p:sp>
      <p:sp>
        <p:nvSpPr>
          <p:cNvPr id="10" name="TextBox 10"/>
          <p:cNvSpPr txBox="1"/>
          <p:nvPr/>
        </p:nvSpPr>
        <p:spPr>
          <a:xfrm>
            <a:off x="1990324" y="4067237"/>
            <a:ext cx="14307351" cy="1344599"/>
          </a:xfrm>
          <a:prstGeom prst="rect">
            <a:avLst/>
          </a:prstGeom>
        </p:spPr>
        <p:txBody>
          <a:bodyPr lIns="0" tIns="0" rIns="0" bIns="0" rtlCol="0" anchor="t">
            <a:spAutoFit/>
          </a:bodyPr>
          <a:lstStyle/>
          <a:p>
            <a:pPr marL="0" lvl="0" indent="0" algn="ctr">
              <a:lnSpc>
                <a:spcPts val="9999"/>
              </a:lnSpc>
            </a:pPr>
            <a:r>
              <a:rPr lang="en-US" sz="9950">
                <a:solidFill>
                  <a:srgbClr val="404040"/>
                </a:solidFill>
                <a:latin typeface="ITC Avant Garde Gothic Bold"/>
                <a:cs typeface="Gotham Bold"/>
              </a:rPr>
              <a:t>STEP-4</a:t>
            </a:r>
          </a:p>
        </p:txBody>
      </p:sp>
      <p:sp>
        <p:nvSpPr>
          <p:cNvPr id="15" name="Freeform 8">
            <a:extLst>
              <a:ext uri="{FF2B5EF4-FFF2-40B4-BE49-F238E27FC236}">
                <a16:creationId xmlns:a16="http://schemas.microsoft.com/office/drawing/2014/main" id="{0FCF63EF-F061-9319-DC1D-C31248B1469B}"/>
              </a:ext>
            </a:extLst>
          </p:cNvPr>
          <p:cNvSpPr/>
          <p:nvPr/>
        </p:nvSpPr>
        <p:spPr>
          <a:xfrm>
            <a:off x="15354490" y="7390825"/>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highlight>
                <a:srgbClr val="00FFFF"/>
              </a:highlight>
            </a:endParaRPr>
          </a:p>
        </p:txBody>
      </p:sp>
      <p:sp>
        <p:nvSpPr>
          <p:cNvPr id="8" name="TextBox 11">
            <a:extLst>
              <a:ext uri="{FF2B5EF4-FFF2-40B4-BE49-F238E27FC236}">
                <a16:creationId xmlns:a16="http://schemas.microsoft.com/office/drawing/2014/main" id="{2AE97D7E-313E-590E-5A50-D58E52410D8E}"/>
              </a:ext>
            </a:extLst>
          </p:cNvPr>
          <p:cNvSpPr txBox="1"/>
          <p:nvPr/>
        </p:nvSpPr>
        <p:spPr>
          <a:xfrm>
            <a:off x="2962551" y="5776545"/>
            <a:ext cx="12384879" cy="654795"/>
          </a:xfrm>
          <a:prstGeom prst="rect">
            <a:avLst/>
          </a:prstGeom>
        </p:spPr>
        <p:txBody>
          <a:bodyPr wrap="square" lIns="0" tIns="0" rIns="0" bIns="0" rtlCol="0" anchor="t">
            <a:spAutoFit/>
          </a:bodyPr>
          <a:lstStyle/>
          <a:p>
            <a:pPr algn="ctr">
              <a:lnSpc>
                <a:spcPts val="5400"/>
              </a:lnSpc>
              <a:spcBef>
                <a:spcPct val="0"/>
              </a:spcBef>
            </a:pPr>
            <a:r>
              <a:rPr lang="en-US" sz="4400" spc="-120">
                <a:solidFill>
                  <a:srgbClr val="404040"/>
                </a:solidFill>
                <a:latin typeface="Gotham"/>
                <a:cs typeface="Gotham"/>
              </a:rPr>
              <a:t>Modeling</a:t>
            </a:r>
            <a:endParaRPr lang="en-US" sz="4400">
              <a:solidFill>
                <a:srgbClr val="404040"/>
              </a:solidFill>
              <a:latin typeface="Gotham"/>
              <a:cs typeface="Gotham"/>
            </a:endParaRPr>
          </a:p>
        </p:txBody>
      </p:sp>
      <p:sp>
        <p:nvSpPr>
          <p:cNvPr id="13" name="TextBox 41">
            <a:extLst>
              <a:ext uri="{FF2B5EF4-FFF2-40B4-BE49-F238E27FC236}">
                <a16:creationId xmlns:a16="http://schemas.microsoft.com/office/drawing/2014/main" id="{412440DA-7ABE-A148-1A1D-A4537E83558E}"/>
              </a:ext>
            </a:extLst>
          </p:cNvPr>
          <p:cNvSpPr txBox="1"/>
          <p:nvPr/>
        </p:nvSpPr>
        <p:spPr>
          <a:xfrm>
            <a:off x="4586313" y="9116106"/>
            <a:ext cx="9118697" cy="433260"/>
          </a:xfrm>
          <a:prstGeom prst="rect">
            <a:avLst/>
          </a:prstGeom>
        </p:spPr>
        <p:txBody>
          <a:bodyPr wrap="square" lIns="0" tIns="0" rIns="0" bIns="0" rtlCol="0" anchor="ctr">
            <a:spAutoFit/>
          </a:bodyPr>
          <a:lstStyle/>
          <a:p>
            <a:pPr marL="226695" lvl="1" algn="ctr">
              <a:lnSpc>
                <a:spcPct val="150000"/>
              </a:lnSpc>
            </a:pPr>
            <a:r>
              <a:rPr lang="en-US" sz="2100">
                <a:solidFill>
                  <a:srgbClr val="404040"/>
                </a:solidFill>
                <a:latin typeface="Gotham"/>
              </a:rPr>
              <a:t>For modeling, we utilize 80/20 train test split for fit our model</a:t>
            </a:r>
            <a:endParaRPr lang="en-US">
              <a:ea typeface="Calibri"/>
              <a:cs typeface="Calibri"/>
            </a:endParaRPr>
          </a:p>
        </p:txBody>
      </p:sp>
    </p:spTree>
    <p:extLst>
      <p:ext uri="{BB962C8B-B14F-4D97-AF65-F5344CB8AC3E}">
        <p14:creationId xmlns:p14="http://schemas.microsoft.com/office/powerpoint/2010/main" val="1974905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7BA01FB7-FC2A-3501-2B85-5B8D6825C24D}"/>
              </a:ext>
            </a:extLst>
          </p:cNvPr>
          <p:cNvSpPr txBox="1"/>
          <p:nvPr/>
        </p:nvSpPr>
        <p:spPr>
          <a:xfrm>
            <a:off x="1028700" y="375729"/>
            <a:ext cx="7327602" cy="1954381"/>
          </a:xfrm>
          <a:prstGeom prst="rect">
            <a:avLst/>
          </a:prstGeom>
        </p:spPr>
        <p:txBody>
          <a:bodyPr lIns="0" tIns="0" rIns="0" bIns="0" rtlCol="0" anchor="t">
            <a:spAutoFit/>
          </a:bodyPr>
          <a:lstStyle/>
          <a:p>
            <a:r>
              <a:rPr lang="en-US" sz="6350" spc="639">
                <a:solidFill>
                  <a:srgbClr val="404040"/>
                </a:solidFill>
                <a:latin typeface="Gotham Bold"/>
                <a:cs typeface="Gotham Bold"/>
              </a:rPr>
              <a:t>MODEL-1</a:t>
            </a:r>
          </a:p>
          <a:p>
            <a:r>
              <a:rPr lang="en-US" sz="6350" spc="639">
                <a:solidFill>
                  <a:srgbClr val="404040"/>
                </a:solidFill>
                <a:latin typeface="Gotham Bold"/>
                <a:cs typeface="Gotham Bold"/>
              </a:rPr>
              <a:t>ARIMAX</a:t>
            </a:r>
          </a:p>
        </p:txBody>
      </p:sp>
      <p:sp>
        <p:nvSpPr>
          <p:cNvPr id="2" name="TextBox 3">
            <a:extLst>
              <a:ext uri="{FF2B5EF4-FFF2-40B4-BE49-F238E27FC236}">
                <a16:creationId xmlns:a16="http://schemas.microsoft.com/office/drawing/2014/main" id="{581B7D2B-E7B2-3E14-8998-25FCE9BA1B72}"/>
              </a:ext>
            </a:extLst>
          </p:cNvPr>
          <p:cNvSpPr txBox="1"/>
          <p:nvPr/>
        </p:nvSpPr>
        <p:spPr>
          <a:xfrm>
            <a:off x="1858762" y="3120880"/>
            <a:ext cx="15743438" cy="4478149"/>
          </a:xfrm>
          <a:prstGeom prst="rect">
            <a:avLst/>
          </a:prstGeom>
        </p:spPr>
        <p:txBody>
          <a:bodyPr wrap="square" lIns="0" tIns="0" rIns="0" bIns="0" rtlCol="0" anchor="t">
            <a:spAutoFit/>
          </a:bodyPr>
          <a:lstStyle/>
          <a:p>
            <a:pPr>
              <a:lnSpc>
                <a:spcPct val="200000"/>
              </a:lnSpc>
            </a:pPr>
            <a:r>
              <a:rPr lang="en-US" altLang="zh-TW" sz="3000" b="1" u="sng">
                <a:solidFill>
                  <a:srgbClr val="4AACC6"/>
                </a:solidFill>
                <a:latin typeface="Gotham"/>
              </a:rPr>
              <a:t>ARIMAX</a:t>
            </a:r>
            <a:r>
              <a:rPr lang="en-US" sz="3000">
                <a:solidFill>
                  <a:srgbClr val="404040"/>
                </a:solidFill>
                <a:latin typeface="Gotham"/>
                <a:ea typeface="+mn-lt"/>
                <a:cs typeface="Gotham"/>
              </a:rPr>
              <a:t> stands for </a:t>
            </a:r>
          </a:p>
          <a:p>
            <a:pPr>
              <a:lnSpc>
                <a:spcPct val="200000"/>
              </a:lnSpc>
            </a:pPr>
            <a:r>
              <a:rPr lang="en-US" sz="3000" err="1">
                <a:solidFill>
                  <a:srgbClr val="4AACC6"/>
                </a:solidFill>
                <a:latin typeface="Gotham"/>
                <a:ea typeface="+mn-lt"/>
                <a:cs typeface="Gotham"/>
              </a:rPr>
              <a:t>AutoRegressive</a:t>
            </a:r>
            <a:r>
              <a:rPr lang="en-US" sz="3000">
                <a:solidFill>
                  <a:srgbClr val="4AACC6"/>
                </a:solidFill>
                <a:latin typeface="Gotham"/>
                <a:ea typeface="+mn-lt"/>
                <a:cs typeface="Gotham"/>
              </a:rPr>
              <a:t> Integrated Moving Average </a:t>
            </a:r>
            <a:r>
              <a:rPr lang="en-US" sz="3000">
                <a:solidFill>
                  <a:srgbClr val="404040"/>
                </a:solidFill>
                <a:latin typeface="Gotham"/>
                <a:ea typeface="+mn-lt"/>
                <a:cs typeface="Gotham"/>
              </a:rPr>
              <a:t>with </a:t>
            </a:r>
            <a:r>
              <a:rPr lang="en-US" sz="3000" err="1">
                <a:solidFill>
                  <a:srgbClr val="4AACC6"/>
                </a:solidFill>
                <a:latin typeface="Gotham"/>
                <a:ea typeface="+mn-lt"/>
                <a:cs typeface="Gotham"/>
              </a:rPr>
              <a:t>eXogenous</a:t>
            </a:r>
            <a:r>
              <a:rPr lang="en-US" sz="3000">
                <a:solidFill>
                  <a:srgbClr val="404040"/>
                </a:solidFill>
                <a:latin typeface="Gotham"/>
                <a:ea typeface="+mn-lt"/>
                <a:cs typeface="Gotham"/>
              </a:rPr>
              <a:t> variables </a:t>
            </a:r>
          </a:p>
          <a:p>
            <a:pPr>
              <a:lnSpc>
                <a:spcPct val="200000"/>
              </a:lnSpc>
            </a:pPr>
            <a:endParaRPr lang="en-US" sz="3000">
              <a:solidFill>
                <a:srgbClr val="404040"/>
              </a:solidFill>
              <a:latin typeface="Gotham"/>
              <a:ea typeface="+mn-lt"/>
              <a:cs typeface="Gotham"/>
            </a:endParaRPr>
          </a:p>
          <a:p>
            <a:pPr>
              <a:lnSpc>
                <a:spcPct val="200000"/>
              </a:lnSpc>
            </a:pPr>
            <a:r>
              <a:rPr lang="en-US" sz="3000">
                <a:solidFill>
                  <a:srgbClr val="404040"/>
                </a:solidFill>
                <a:latin typeface="Gotham"/>
                <a:ea typeface="+mn-lt"/>
                <a:cs typeface="Gotham"/>
              </a:rPr>
              <a:t>It is an extension of the ARIMA model </a:t>
            </a:r>
          </a:p>
          <a:p>
            <a:pPr>
              <a:lnSpc>
                <a:spcPct val="200000"/>
              </a:lnSpc>
            </a:pPr>
            <a:r>
              <a:rPr lang="en-US" sz="3000">
                <a:solidFill>
                  <a:srgbClr val="404040"/>
                </a:solidFill>
                <a:latin typeface="Gotham"/>
                <a:ea typeface="+mn-lt"/>
                <a:cs typeface="Gotham"/>
              </a:rPr>
              <a:t>that includes exogenous variables (predictors) to improve forecasting accuracy</a:t>
            </a:r>
            <a:endParaRPr lang="en-US" sz="3000">
              <a:solidFill>
                <a:srgbClr val="404040"/>
              </a:solidFill>
              <a:latin typeface="Gotham"/>
              <a:cs typeface="Gotham"/>
            </a:endParaRPr>
          </a:p>
        </p:txBody>
      </p:sp>
    </p:spTree>
    <p:extLst>
      <p:ext uri="{BB962C8B-B14F-4D97-AF65-F5344CB8AC3E}">
        <p14:creationId xmlns:p14="http://schemas.microsoft.com/office/powerpoint/2010/main" val="1886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7BA01FB7-FC2A-3501-2B85-5B8D6825C24D}"/>
              </a:ext>
            </a:extLst>
          </p:cNvPr>
          <p:cNvSpPr txBox="1"/>
          <p:nvPr/>
        </p:nvSpPr>
        <p:spPr>
          <a:xfrm>
            <a:off x="1028700" y="375729"/>
            <a:ext cx="7327602" cy="1954381"/>
          </a:xfrm>
          <a:prstGeom prst="rect">
            <a:avLst/>
          </a:prstGeom>
        </p:spPr>
        <p:txBody>
          <a:bodyPr lIns="0" tIns="0" rIns="0" bIns="0" rtlCol="0" anchor="t">
            <a:spAutoFit/>
          </a:bodyPr>
          <a:lstStyle/>
          <a:p>
            <a:r>
              <a:rPr lang="en-US" sz="6350" spc="639">
                <a:solidFill>
                  <a:srgbClr val="404040"/>
                </a:solidFill>
                <a:latin typeface="Gotham Bold"/>
                <a:ea typeface="+mn-lt"/>
                <a:cs typeface="Gotham Bold"/>
              </a:rPr>
              <a:t>What is ARIMAX?</a:t>
            </a:r>
            <a:endParaRPr lang="en-US"/>
          </a:p>
        </p:txBody>
      </p:sp>
      <p:sp>
        <p:nvSpPr>
          <p:cNvPr id="9" name="TextBox 3">
            <a:extLst>
              <a:ext uri="{FF2B5EF4-FFF2-40B4-BE49-F238E27FC236}">
                <a16:creationId xmlns:a16="http://schemas.microsoft.com/office/drawing/2014/main" id="{5FDF165E-561D-ED8B-6DE7-44A51510D1CD}"/>
              </a:ext>
            </a:extLst>
          </p:cNvPr>
          <p:cNvSpPr txBox="1"/>
          <p:nvPr/>
        </p:nvSpPr>
        <p:spPr>
          <a:xfrm>
            <a:off x="1858762" y="3120880"/>
            <a:ext cx="15743438" cy="6678751"/>
          </a:xfrm>
          <a:prstGeom prst="rect">
            <a:avLst/>
          </a:prstGeom>
        </p:spPr>
        <p:txBody>
          <a:bodyPr wrap="square" lIns="0" tIns="0" rIns="0" bIns="0" rtlCol="0" anchor="t">
            <a:spAutoFit/>
          </a:bodyPr>
          <a:lstStyle/>
          <a:p>
            <a:pPr>
              <a:lnSpc>
                <a:spcPct val="200000"/>
              </a:lnSpc>
            </a:pPr>
            <a:r>
              <a:rPr lang="en-US" sz="2000" b="1">
                <a:solidFill>
                  <a:srgbClr val="404040"/>
                </a:solidFill>
                <a:latin typeface="Gotham"/>
                <a:ea typeface="+mn-lt"/>
                <a:cs typeface="Gotham"/>
              </a:rPr>
              <a:t>AR (</a:t>
            </a:r>
            <a:r>
              <a:rPr lang="en-US" sz="2000" b="1" err="1">
                <a:solidFill>
                  <a:srgbClr val="404040"/>
                </a:solidFill>
                <a:latin typeface="Gotham"/>
                <a:ea typeface="+mn-lt"/>
                <a:cs typeface="Gotham"/>
              </a:rPr>
              <a:t>AutoRegressive</a:t>
            </a:r>
            <a:r>
              <a:rPr lang="en-US" sz="2000" b="1">
                <a:solidFill>
                  <a:srgbClr val="404040"/>
                </a:solidFill>
                <a:latin typeface="Gotham"/>
                <a:ea typeface="+mn-lt"/>
                <a:cs typeface="Gotham"/>
              </a:rPr>
              <a:t>) Component (p)</a:t>
            </a:r>
            <a:r>
              <a:rPr lang="en-US" sz="2000">
                <a:solidFill>
                  <a:srgbClr val="404040"/>
                </a:solidFill>
                <a:latin typeface="Gotham"/>
                <a:ea typeface="+mn-lt"/>
                <a:cs typeface="Gotham"/>
              </a:rPr>
              <a:t>: The number of lag observations included in the model (lag order).</a:t>
            </a:r>
            <a:endParaRPr lang="en-US" sz="2000">
              <a:latin typeface="Gotham"/>
              <a:cs typeface="Gotham"/>
            </a:endParaRPr>
          </a:p>
          <a:p>
            <a:pPr>
              <a:lnSpc>
                <a:spcPct val="200000"/>
              </a:lnSpc>
            </a:pPr>
            <a:r>
              <a:rPr lang="en-US" sz="2000">
                <a:solidFill>
                  <a:srgbClr val="404040"/>
                </a:solidFill>
                <a:latin typeface="Gotham"/>
                <a:ea typeface="+mn-lt"/>
                <a:cs typeface="Gotham"/>
              </a:rPr>
              <a:t>Example: If p=2, the model uses the last two observations to predict the current value. </a:t>
            </a:r>
            <a:endParaRPr lang="en-US" sz="2000">
              <a:latin typeface="Gotham"/>
              <a:cs typeface="Gotham"/>
            </a:endParaRPr>
          </a:p>
          <a:p>
            <a:pPr>
              <a:lnSpc>
                <a:spcPct val="200000"/>
              </a:lnSpc>
            </a:pPr>
            <a:endParaRPr lang="en-US" sz="2000">
              <a:solidFill>
                <a:srgbClr val="404040"/>
              </a:solidFill>
              <a:latin typeface="Gotham"/>
              <a:ea typeface="+mn-lt"/>
              <a:cs typeface="Gotham"/>
            </a:endParaRPr>
          </a:p>
          <a:p>
            <a:pPr>
              <a:lnSpc>
                <a:spcPct val="200000"/>
              </a:lnSpc>
            </a:pPr>
            <a:r>
              <a:rPr lang="en-US" sz="2000" b="1">
                <a:solidFill>
                  <a:srgbClr val="404040"/>
                </a:solidFill>
                <a:latin typeface="Gotham"/>
                <a:ea typeface="+mn-lt"/>
                <a:cs typeface="Gotham"/>
              </a:rPr>
              <a:t>I (Integrated) Component (d)</a:t>
            </a:r>
            <a:r>
              <a:rPr lang="en-US" sz="2000">
                <a:solidFill>
                  <a:srgbClr val="404040"/>
                </a:solidFill>
                <a:latin typeface="Gotham"/>
                <a:ea typeface="+mn-lt"/>
                <a:cs typeface="Gotham"/>
              </a:rPr>
              <a:t>: The number of times the data needs to be differenced to achieve stationarity.</a:t>
            </a:r>
            <a:endParaRPr lang="en-US" sz="2000">
              <a:latin typeface="Gotham"/>
              <a:cs typeface="Gotham"/>
            </a:endParaRPr>
          </a:p>
          <a:p>
            <a:pPr>
              <a:lnSpc>
                <a:spcPct val="200000"/>
              </a:lnSpc>
            </a:pPr>
            <a:r>
              <a:rPr lang="en-US" sz="2000">
                <a:solidFill>
                  <a:srgbClr val="404040"/>
                </a:solidFill>
                <a:latin typeface="Gotham"/>
                <a:ea typeface="+mn-lt"/>
                <a:cs typeface="Gotham"/>
              </a:rPr>
              <a:t>Example: If  d=1, the model uses the first difference of the series.</a:t>
            </a:r>
            <a:endParaRPr lang="en-US" sz="2000">
              <a:latin typeface="Gotham"/>
              <a:cs typeface="Gotham"/>
            </a:endParaRPr>
          </a:p>
          <a:p>
            <a:pPr>
              <a:lnSpc>
                <a:spcPct val="200000"/>
              </a:lnSpc>
            </a:pPr>
            <a:endParaRPr lang="en-US" sz="2000">
              <a:solidFill>
                <a:srgbClr val="404040"/>
              </a:solidFill>
              <a:latin typeface="Gotham"/>
              <a:ea typeface="+mn-lt"/>
              <a:cs typeface="Gotham"/>
            </a:endParaRPr>
          </a:p>
          <a:p>
            <a:pPr>
              <a:lnSpc>
                <a:spcPct val="200000"/>
              </a:lnSpc>
            </a:pPr>
            <a:r>
              <a:rPr lang="en-US" sz="2000" b="1">
                <a:solidFill>
                  <a:srgbClr val="404040"/>
                </a:solidFill>
                <a:latin typeface="Gotham"/>
                <a:ea typeface="+mn-lt"/>
                <a:cs typeface="Gotham"/>
              </a:rPr>
              <a:t>MA (Moving Average) Component (q)</a:t>
            </a:r>
            <a:r>
              <a:rPr lang="en-US" sz="2000">
                <a:solidFill>
                  <a:srgbClr val="404040"/>
                </a:solidFill>
                <a:latin typeface="Gotham"/>
                <a:ea typeface="+mn-lt"/>
                <a:cs typeface="Gotham"/>
              </a:rPr>
              <a:t>: The number of lagged forecast errors included in the model (order of the moving average).</a:t>
            </a:r>
            <a:endParaRPr lang="en-US" sz="2000">
              <a:latin typeface="Gotham"/>
              <a:cs typeface="Gotham"/>
            </a:endParaRPr>
          </a:p>
          <a:p>
            <a:pPr>
              <a:lnSpc>
                <a:spcPct val="200000"/>
              </a:lnSpc>
            </a:pPr>
            <a:r>
              <a:rPr lang="en-US" sz="2000">
                <a:solidFill>
                  <a:srgbClr val="404040"/>
                </a:solidFill>
                <a:latin typeface="Gotham"/>
                <a:ea typeface="+mn-lt"/>
                <a:cs typeface="Gotham"/>
              </a:rPr>
              <a:t>Example: If q=2, the model uses the last two forecast errors to predict the current value.</a:t>
            </a:r>
            <a:endParaRPr lang="en-US" sz="2000">
              <a:solidFill>
                <a:srgbClr val="000000"/>
              </a:solidFill>
              <a:latin typeface="Gotham"/>
              <a:ea typeface="+mn-lt"/>
              <a:cs typeface="Gotham"/>
            </a:endParaRPr>
          </a:p>
          <a:p>
            <a:pPr>
              <a:lnSpc>
                <a:spcPct val="200000"/>
              </a:lnSpc>
            </a:pPr>
            <a:endParaRPr lang="en-US" sz="2000">
              <a:solidFill>
                <a:srgbClr val="404040"/>
              </a:solidFill>
              <a:latin typeface="Gotham"/>
              <a:cs typeface="Gotham"/>
            </a:endParaRPr>
          </a:p>
          <a:p>
            <a:pPr>
              <a:lnSpc>
                <a:spcPct val="200000"/>
              </a:lnSpc>
            </a:pPr>
            <a:r>
              <a:rPr lang="en-US" sz="2000" b="1">
                <a:solidFill>
                  <a:srgbClr val="404040"/>
                </a:solidFill>
                <a:latin typeface="Gotham"/>
                <a:ea typeface="+mn-lt"/>
                <a:cs typeface="Gotham"/>
              </a:rPr>
              <a:t>X (Exogenous Variables)</a:t>
            </a:r>
            <a:r>
              <a:rPr lang="en-US" sz="2000">
                <a:solidFill>
                  <a:srgbClr val="404040"/>
                </a:solidFill>
                <a:latin typeface="Gotham"/>
                <a:ea typeface="+mn-lt"/>
                <a:cs typeface="Gotham"/>
              </a:rPr>
              <a:t>: These are additional external predictors that can influence the time series.</a:t>
            </a:r>
            <a:endParaRPr lang="en-US" sz="2000">
              <a:latin typeface="Gotham"/>
              <a:cs typeface="Gotham"/>
            </a:endParaRPr>
          </a:p>
        </p:txBody>
      </p:sp>
    </p:spTree>
    <p:extLst>
      <p:ext uri="{BB962C8B-B14F-4D97-AF65-F5344CB8AC3E}">
        <p14:creationId xmlns:p14="http://schemas.microsoft.com/office/powerpoint/2010/main" val="4233106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3B5BA323-11A8-FB75-FD1E-7A6E66FFBB8B}"/>
              </a:ext>
            </a:extLst>
          </p:cNvPr>
          <p:cNvSpPr txBox="1"/>
          <p:nvPr/>
        </p:nvSpPr>
        <p:spPr>
          <a:xfrm>
            <a:off x="1028700" y="375729"/>
            <a:ext cx="7327602" cy="1954381"/>
          </a:xfrm>
          <a:prstGeom prst="rect">
            <a:avLst/>
          </a:prstGeom>
        </p:spPr>
        <p:txBody>
          <a:bodyPr lIns="0" tIns="0" rIns="0" bIns="0" rtlCol="0" anchor="t">
            <a:spAutoFit/>
          </a:bodyPr>
          <a:lstStyle/>
          <a:p>
            <a:r>
              <a:rPr lang="en-US" sz="6350" spc="639">
                <a:solidFill>
                  <a:srgbClr val="404040"/>
                </a:solidFill>
                <a:latin typeface="Gotham Bold"/>
                <a:cs typeface="Gotham Bold"/>
              </a:rPr>
              <a:t>MODEL-1</a:t>
            </a:r>
          </a:p>
          <a:p>
            <a:r>
              <a:rPr lang="en-US" sz="6350" spc="639">
                <a:solidFill>
                  <a:srgbClr val="404040"/>
                </a:solidFill>
                <a:latin typeface="Gotham Bold"/>
                <a:cs typeface="Gotham Bold"/>
              </a:rPr>
              <a:t>ARIMAX</a:t>
            </a:r>
          </a:p>
        </p:txBody>
      </p:sp>
      <p:sp>
        <p:nvSpPr>
          <p:cNvPr id="10" name="TextBox 41">
            <a:extLst>
              <a:ext uri="{FF2B5EF4-FFF2-40B4-BE49-F238E27FC236}">
                <a16:creationId xmlns:a16="http://schemas.microsoft.com/office/drawing/2014/main" id="{D662CCDC-EF31-992C-E605-CA2CDB02E234}"/>
              </a:ext>
            </a:extLst>
          </p:cNvPr>
          <p:cNvSpPr txBox="1"/>
          <p:nvPr/>
        </p:nvSpPr>
        <p:spPr>
          <a:xfrm>
            <a:off x="9169303" y="2983472"/>
            <a:ext cx="9118697" cy="4306179"/>
          </a:xfrm>
          <a:prstGeom prst="rect">
            <a:avLst/>
          </a:prstGeom>
        </p:spPr>
        <p:txBody>
          <a:bodyPr wrap="square" lIns="0" tIns="0" rIns="0" bIns="0" rtlCol="0" anchor="t">
            <a:spAutoFit/>
          </a:bodyPr>
          <a:lstStyle/>
          <a:p>
            <a:pPr marL="569595" lvl="1" indent="-342900" algn="l">
              <a:lnSpc>
                <a:spcPct val="150000"/>
              </a:lnSpc>
              <a:buFont typeface="Arial" panose="020B0604020202020204" pitchFamily="34" charset="0"/>
              <a:buChar char="•"/>
            </a:pPr>
            <a:r>
              <a:rPr lang="en-US" sz="2100">
                <a:solidFill>
                  <a:srgbClr val="404040"/>
                </a:solidFill>
                <a:latin typeface="Gotham"/>
              </a:rPr>
              <a:t>Model Fitting with </a:t>
            </a:r>
            <a:r>
              <a:rPr lang="en-US" sz="2100" err="1">
                <a:solidFill>
                  <a:schemeClr val="accent5"/>
                </a:solidFill>
                <a:latin typeface="Gotham"/>
              </a:rPr>
              <a:t>pm.auto_arima</a:t>
            </a:r>
            <a:r>
              <a:rPr lang="en-US" sz="2100">
                <a:solidFill>
                  <a:srgbClr val="404040"/>
                </a:solidFill>
                <a:latin typeface="Gotham"/>
              </a:rPr>
              <a:t>, automatically discovers the best parameters for an ARIMA model</a:t>
            </a:r>
          </a:p>
          <a:p>
            <a:pPr marL="569595" lvl="1" indent="-342900" algn="l">
              <a:lnSpc>
                <a:spcPct val="150000"/>
              </a:lnSpc>
              <a:buFont typeface="Arial" panose="020B0604020202020204" pitchFamily="34" charset="0"/>
              <a:buChar char="•"/>
            </a:pPr>
            <a:endParaRPr lang="en-US" sz="2100">
              <a:solidFill>
                <a:srgbClr val="404040"/>
              </a:solidFill>
              <a:latin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ARIMA(0,0,1)(0,0,0)[0] is the best among tested models with </a:t>
            </a:r>
          </a:p>
          <a:p>
            <a:pPr marL="1026795" lvl="2" indent="-342900">
              <a:lnSpc>
                <a:spcPct val="150000"/>
              </a:lnSpc>
              <a:buFont typeface="Arial" panose="020B0604020202020204" pitchFamily="34" charset="0"/>
              <a:buChar char="•"/>
            </a:pPr>
            <a:r>
              <a:rPr lang="en-US" sz="2100">
                <a:solidFill>
                  <a:srgbClr val="404040"/>
                </a:solidFill>
                <a:latin typeface="Gotham"/>
              </a:rPr>
              <a:t>Lowest AIC ( -237.691)</a:t>
            </a:r>
          </a:p>
          <a:p>
            <a:pPr marL="1026795" lvl="2" indent="-342900">
              <a:lnSpc>
                <a:spcPct val="150000"/>
              </a:lnSpc>
              <a:buFont typeface="Arial" panose="020B0604020202020204" pitchFamily="34" charset="0"/>
              <a:buChar char="•"/>
            </a:pPr>
            <a:r>
              <a:rPr lang="en-US" sz="2100">
                <a:solidFill>
                  <a:srgbClr val="404040"/>
                </a:solidFill>
                <a:latin typeface="Gotham"/>
              </a:rPr>
              <a:t>Suggests using a simple MA(1) model </a:t>
            </a:r>
          </a:p>
          <a:p>
            <a:pPr marL="1026795" lvl="2" indent="-342900">
              <a:lnSpc>
                <a:spcPct val="150000"/>
              </a:lnSpc>
              <a:buFont typeface="Arial" panose="020B0604020202020204" pitchFamily="34" charset="0"/>
              <a:buChar char="•"/>
            </a:pPr>
            <a:r>
              <a:rPr lang="en-US" sz="2100">
                <a:solidFill>
                  <a:srgbClr val="404040"/>
                </a:solidFill>
                <a:latin typeface="Gotham"/>
              </a:rPr>
              <a:t>Without differencing (d=0) </a:t>
            </a:r>
          </a:p>
          <a:p>
            <a:pPr marL="1026795" lvl="2" indent="-342900">
              <a:lnSpc>
                <a:spcPct val="150000"/>
              </a:lnSpc>
              <a:buFont typeface="Arial" panose="020B0604020202020204" pitchFamily="34" charset="0"/>
              <a:buChar char="•"/>
            </a:pPr>
            <a:r>
              <a:rPr lang="en-US" sz="2100">
                <a:solidFill>
                  <a:srgbClr val="404040"/>
                </a:solidFill>
                <a:latin typeface="Gotham"/>
              </a:rPr>
              <a:t>Without any seasonal components</a:t>
            </a:r>
          </a:p>
          <a:p>
            <a:pPr marL="1026795" lvl="2" indent="-342900">
              <a:lnSpc>
                <a:spcPct val="150000"/>
              </a:lnSpc>
              <a:buFont typeface="Arial" panose="020B0604020202020204" pitchFamily="34" charset="0"/>
              <a:buChar char="•"/>
            </a:pPr>
            <a:r>
              <a:rPr lang="en-US" sz="2100">
                <a:solidFill>
                  <a:srgbClr val="404040"/>
                </a:solidFill>
                <a:latin typeface="Gotham"/>
              </a:rPr>
              <a:t>Indicates that only previous error influences current value</a:t>
            </a:r>
          </a:p>
        </p:txBody>
      </p:sp>
      <p:pic>
        <p:nvPicPr>
          <p:cNvPr id="3" name="Picture 2" descr="A screenshot of a computer code&#10;&#10;Description automatically generated">
            <a:extLst>
              <a:ext uri="{FF2B5EF4-FFF2-40B4-BE49-F238E27FC236}">
                <a16:creationId xmlns:a16="http://schemas.microsoft.com/office/drawing/2014/main" id="{9B6958C4-2D7A-0E35-7A9C-55C632F533EA}"/>
              </a:ext>
            </a:extLst>
          </p:cNvPr>
          <p:cNvPicPr>
            <a:picLocks noChangeAspect="1"/>
          </p:cNvPicPr>
          <p:nvPr/>
        </p:nvPicPr>
        <p:blipFill>
          <a:blip r:embed="rId2"/>
          <a:stretch>
            <a:fillRect/>
          </a:stretch>
        </p:blipFill>
        <p:spPr>
          <a:xfrm>
            <a:off x="472587" y="2988922"/>
            <a:ext cx="8427426" cy="5176471"/>
          </a:xfrm>
          <a:prstGeom prst="rect">
            <a:avLst/>
          </a:prstGeom>
        </p:spPr>
      </p:pic>
      <p:sp>
        <p:nvSpPr>
          <p:cNvPr id="12" name="Rectangle 11">
            <a:extLst>
              <a:ext uri="{FF2B5EF4-FFF2-40B4-BE49-F238E27FC236}">
                <a16:creationId xmlns:a16="http://schemas.microsoft.com/office/drawing/2014/main" id="{2FA349F4-4AA7-48B7-57C6-5968D6A8E6EA}"/>
              </a:ext>
            </a:extLst>
          </p:cNvPr>
          <p:cNvSpPr/>
          <p:nvPr/>
        </p:nvSpPr>
        <p:spPr>
          <a:xfrm>
            <a:off x="559468" y="6420580"/>
            <a:ext cx="6720986" cy="2286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668300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3B5BA323-11A8-FB75-FD1E-7A6E66FFBB8B}"/>
              </a:ext>
            </a:extLst>
          </p:cNvPr>
          <p:cNvSpPr txBox="1"/>
          <p:nvPr/>
        </p:nvSpPr>
        <p:spPr>
          <a:xfrm>
            <a:off x="1028700" y="375729"/>
            <a:ext cx="8448621" cy="1954381"/>
          </a:xfrm>
          <a:prstGeom prst="rect">
            <a:avLst/>
          </a:prstGeom>
        </p:spPr>
        <p:txBody>
          <a:bodyPr wrap="square" lIns="0" tIns="0" rIns="0" bIns="0" rtlCol="0" anchor="t">
            <a:spAutoFit/>
          </a:bodyPr>
          <a:lstStyle/>
          <a:p>
            <a:r>
              <a:rPr lang="en-US" sz="6350" spc="639">
                <a:solidFill>
                  <a:srgbClr val="404040"/>
                </a:solidFill>
                <a:latin typeface="Gotham Bold"/>
                <a:cs typeface="Gotham Bold"/>
              </a:rPr>
              <a:t>MODEL-1</a:t>
            </a:r>
          </a:p>
          <a:p>
            <a:r>
              <a:rPr lang="en-US" sz="6350" spc="639">
                <a:solidFill>
                  <a:srgbClr val="404040"/>
                </a:solidFill>
                <a:latin typeface="Gotham Bold"/>
                <a:cs typeface="Gotham Bold"/>
              </a:rPr>
              <a:t>ARIMAX</a:t>
            </a:r>
          </a:p>
        </p:txBody>
      </p:sp>
      <p:pic>
        <p:nvPicPr>
          <p:cNvPr id="3" name="Picture 2">
            <a:extLst>
              <a:ext uri="{FF2B5EF4-FFF2-40B4-BE49-F238E27FC236}">
                <a16:creationId xmlns:a16="http://schemas.microsoft.com/office/drawing/2014/main" id="{D2E05450-E6CD-46B1-0307-B11AE3C7B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2933700"/>
            <a:ext cx="8096702" cy="4343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AA3A4E-B0D7-5CF7-A0D0-0B8B262A6137}"/>
              </a:ext>
            </a:extLst>
          </p:cNvPr>
          <p:cNvSpPr txBox="1"/>
          <p:nvPr/>
        </p:nvSpPr>
        <p:spPr>
          <a:xfrm>
            <a:off x="1548179" y="7609151"/>
            <a:ext cx="7060902" cy="738664"/>
          </a:xfrm>
          <a:prstGeom prst="rect">
            <a:avLst/>
          </a:prstGeom>
          <a:noFill/>
        </p:spPr>
        <p:txBody>
          <a:bodyPr wrap="square">
            <a:spAutoFit/>
          </a:bodyPr>
          <a:lstStyle/>
          <a:p>
            <a:r>
              <a:rPr lang="en-US" sz="1400" b="0" i="0">
                <a:solidFill>
                  <a:srgbClr val="212121"/>
                </a:solidFill>
                <a:effectLst/>
                <a:latin typeface="Courier New" panose="02070309020205020404" pitchFamily="49" charset="0"/>
              </a:rPr>
              <a:t>Mean Absolute Error (MAE): 34.93558811104661 </a:t>
            </a:r>
          </a:p>
          <a:p>
            <a:r>
              <a:rPr lang="en-US" sz="1400" b="0" i="0">
                <a:solidFill>
                  <a:srgbClr val="212121"/>
                </a:solidFill>
                <a:effectLst/>
                <a:latin typeface="Courier New" panose="02070309020205020404" pitchFamily="49" charset="0"/>
              </a:rPr>
              <a:t>Mean Squared Error (MSE): 1500.966767139674 </a:t>
            </a:r>
          </a:p>
          <a:p>
            <a:r>
              <a:rPr lang="en-US" sz="1400" b="0" i="0">
                <a:solidFill>
                  <a:srgbClr val="212121"/>
                </a:solidFill>
                <a:effectLst/>
                <a:latin typeface="Courier New" panose="02070309020205020404" pitchFamily="49" charset="0"/>
              </a:rPr>
              <a:t>Root Mean Squared Error (RMSE): 38.74231236180507</a:t>
            </a:r>
            <a:endParaRPr lang="en-CN" sz="1400"/>
          </a:p>
        </p:txBody>
      </p:sp>
      <p:sp>
        <p:nvSpPr>
          <p:cNvPr id="6" name="TextBox 41">
            <a:extLst>
              <a:ext uri="{FF2B5EF4-FFF2-40B4-BE49-F238E27FC236}">
                <a16:creationId xmlns:a16="http://schemas.microsoft.com/office/drawing/2014/main" id="{08724EDC-EC64-6EA4-DF15-C8E5E559012C}"/>
              </a:ext>
            </a:extLst>
          </p:cNvPr>
          <p:cNvSpPr txBox="1"/>
          <p:nvPr/>
        </p:nvSpPr>
        <p:spPr>
          <a:xfrm>
            <a:off x="9542976" y="2214145"/>
            <a:ext cx="8432897" cy="5760423"/>
          </a:xfrm>
          <a:prstGeom prst="rect">
            <a:avLst/>
          </a:prstGeom>
        </p:spPr>
        <p:txBody>
          <a:bodyPr wrap="square" lIns="0" tIns="0" rIns="0" bIns="0" rtlCol="0" anchor="t">
            <a:spAutoFit/>
          </a:bodyPr>
          <a:lstStyle/>
          <a:p>
            <a:pPr marL="569595" lvl="1" indent="-342900" algn="l">
              <a:lnSpc>
                <a:spcPct val="150000"/>
              </a:lnSpc>
              <a:buFont typeface="Arial" panose="020B0604020202020204" pitchFamily="34" charset="0"/>
              <a:buChar char="•"/>
            </a:pPr>
            <a:r>
              <a:rPr lang="en-US" sz="2100">
                <a:solidFill>
                  <a:srgbClr val="404040"/>
                </a:solidFill>
                <a:latin typeface="Gotham"/>
              </a:rPr>
              <a:t>ARIMAX model captured upward trend, anticipates an increase in gold prices based on the learned patterns and exogenous factors included in the model</a:t>
            </a:r>
          </a:p>
          <a:p>
            <a:pPr marL="569595" lvl="1" indent="-342900" algn="l">
              <a:lnSpc>
                <a:spcPct val="150000"/>
              </a:lnSpc>
              <a:buFont typeface="Arial" panose="020B0604020202020204" pitchFamily="34" charset="0"/>
              <a:buChar char="•"/>
            </a:pPr>
            <a:endParaRPr lang="en-US" sz="2100">
              <a:solidFill>
                <a:srgbClr val="404040"/>
              </a:solidFill>
              <a:latin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MAE and RMSE are relatively close, indicating a reasonable prediction error when considering the price range of gold</a:t>
            </a:r>
          </a:p>
          <a:p>
            <a:pPr marL="569595" lvl="1" indent="-342900" algn="l">
              <a:lnSpc>
                <a:spcPct val="150000"/>
              </a:lnSpc>
              <a:buFont typeface="Arial" panose="020B0604020202020204" pitchFamily="34" charset="0"/>
              <a:buChar char="•"/>
            </a:pPr>
            <a:endParaRPr lang="en-US" sz="2100">
              <a:solidFill>
                <a:srgbClr val="404040"/>
              </a:solidFill>
              <a:latin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MSE is larger than MAE and RMSE, suggests there are instances where the model errors are quite large</a:t>
            </a:r>
          </a:p>
          <a:p>
            <a:pPr marL="569595" lvl="1" indent="-342900" algn="l">
              <a:lnSpc>
                <a:spcPct val="150000"/>
              </a:lnSpc>
              <a:buFont typeface="Arial" panose="020B0604020202020204" pitchFamily="34" charset="0"/>
              <a:buChar char="•"/>
            </a:pPr>
            <a:endParaRPr lang="en-US" sz="2100">
              <a:solidFill>
                <a:srgbClr val="404040"/>
              </a:solidFill>
              <a:latin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Overall, the ARIMAX model appears to perform adequately with a typical error around $35 to $39</a:t>
            </a:r>
          </a:p>
        </p:txBody>
      </p:sp>
    </p:spTree>
    <p:extLst>
      <p:ext uri="{BB962C8B-B14F-4D97-AF65-F5344CB8AC3E}">
        <p14:creationId xmlns:p14="http://schemas.microsoft.com/office/powerpoint/2010/main" val="3852422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1" name="Freeform 11"/>
          <p:cNvSpPr/>
          <p:nvPr/>
        </p:nvSpPr>
        <p:spPr>
          <a:xfrm>
            <a:off x="396937" y="3757100"/>
            <a:ext cx="8582907" cy="3490346"/>
          </a:xfrm>
          <a:custGeom>
            <a:avLst/>
            <a:gdLst/>
            <a:ahLst/>
            <a:cxnLst/>
            <a:rect l="l" t="t" r="r" b="b"/>
            <a:pathLst>
              <a:path w="8582907" h="3490346">
                <a:moveTo>
                  <a:pt x="0" y="0"/>
                </a:moveTo>
                <a:lnTo>
                  <a:pt x="8582907" y="0"/>
                </a:lnTo>
                <a:lnTo>
                  <a:pt x="8582907" y="3490346"/>
                </a:lnTo>
                <a:lnTo>
                  <a:pt x="0" y="3490346"/>
                </a:lnTo>
                <a:lnTo>
                  <a:pt x="0" y="0"/>
                </a:lnTo>
                <a:close/>
              </a:path>
            </a:pathLst>
          </a:custGeom>
          <a:blipFill>
            <a:blip r:embed="rId2"/>
            <a:stretch>
              <a:fillRect/>
            </a:stretch>
          </a:blipFill>
        </p:spPr>
        <p:txBody>
          <a:bodyPr/>
          <a:lstStyle/>
          <a:p>
            <a:endParaRPr lang="en-CN"/>
          </a:p>
        </p:txBody>
      </p:sp>
      <p:sp>
        <p:nvSpPr>
          <p:cNvPr id="17" name="TextBox 17"/>
          <p:cNvSpPr txBox="1"/>
          <p:nvPr/>
        </p:nvSpPr>
        <p:spPr>
          <a:xfrm>
            <a:off x="9526250" y="3881157"/>
            <a:ext cx="8238608" cy="3323987"/>
          </a:xfrm>
          <a:prstGeom prst="rect">
            <a:avLst/>
          </a:prstGeom>
        </p:spPr>
        <p:txBody>
          <a:bodyPr wrap="square" lIns="0" tIns="0" rIns="0" bIns="0" rtlCol="0" anchor="t">
            <a:spAutoFit/>
          </a:bodyPr>
          <a:lstStyle>
            <a:defPPr>
              <a:defRPr lang="en-US"/>
            </a:defPPr>
            <a:lvl1pPr>
              <a:lnSpc>
                <a:spcPct val="200000"/>
              </a:lnSpc>
              <a:defRPr sz="3000" b="1" u="sng">
                <a:solidFill>
                  <a:srgbClr val="4AACC6"/>
                </a:solidFill>
                <a:latin typeface="Gotham"/>
              </a:defRPr>
            </a:lvl1pPr>
          </a:lstStyle>
          <a:p>
            <a:pPr>
              <a:lnSpc>
                <a:spcPct val="100000"/>
              </a:lnSpc>
            </a:pPr>
            <a:r>
              <a:rPr lang="en-US" sz="2400" u="none">
                <a:solidFill>
                  <a:schemeClr val="tx1"/>
                </a:solidFill>
              </a:rPr>
              <a:t>Independence of Errors</a:t>
            </a:r>
            <a:r>
              <a:rPr lang="en-US" sz="2400" b="0" u="none">
                <a:solidFill>
                  <a:schemeClr val="tx1"/>
                </a:solidFill>
              </a:rPr>
              <a:t>: The errors (residuals) from the model are not correlated with each other</a:t>
            </a:r>
          </a:p>
          <a:p>
            <a:pPr>
              <a:lnSpc>
                <a:spcPct val="100000"/>
              </a:lnSpc>
            </a:pPr>
            <a:endParaRPr lang="en-US" sz="2400" b="0" u="none">
              <a:solidFill>
                <a:schemeClr val="tx1"/>
              </a:solidFill>
            </a:endParaRPr>
          </a:p>
          <a:p>
            <a:pPr>
              <a:lnSpc>
                <a:spcPct val="100000"/>
              </a:lnSpc>
            </a:pPr>
            <a:r>
              <a:rPr lang="en-US" sz="2400" u="none">
                <a:solidFill>
                  <a:schemeClr val="tx1"/>
                </a:solidFill>
              </a:rPr>
              <a:t>Normality of Errors</a:t>
            </a:r>
            <a:r>
              <a:rPr lang="en-US" sz="2400" b="0" u="none">
                <a:solidFill>
                  <a:schemeClr val="tx1"/>
                </a:solidFill>
              </a:rPr>
              <a:t>: Assuming that the errors are normally distributed</a:t>
            </a:r>
          </a:p>
          <a:p>
            <a:pPr>
              <a:lnSpc>
                <a:spcPct val="100000"/>
              </a:lnSpc>
            </a:pPr>
            <a:endParaRPr lang="en-US" sz="2400" b="0" u="none">
              <a:solidFill>
                <a:schemeClr val="tx1"/>
              </a:solidFill>
            </a:endParaRPr>
          </a:p>
          <a:p>
            <a:pPr>
              <a:lnSpc>
                <a:spcPct val="100000"/>
              </a:lnSpc>
            </a:pPr>
            <a:r>
              <a:rPr lang="en-US" sz="2400" u="none">
                <a:solidFill>
                  <a:schemeClr val="tx1"/>
                </a:solidFill>
              </a:rPr>
              <a:t>Zero Mean of Errors</a:t>
            </a:r>
            <a:r>
              <a:rPr lang="en-US" sz="2400" b="0" u="none">
                <a:solidFill>
                  <a:schemeClr val="tx1"/>
                </a:solidFill>
              </a:rPr>
              <a:t>: The assumption that the errors have a mean of zero implies that the model is unbiased</a:t>
            </a:r>
          </a:p>
        </p:txBody>
      </p:sp>
      <p:sp>
        <p:nvSpPr>
          <p:cNvPr id="21" name="TextBox 13">
            <a:extLst>
              <a:ext uri="{FF2B5EF4-FFF2-40B4-BE49-F238E27FC236}">
                <a16:creationId xmlns:a16="http://schemas.microsoft.com/office/drawing/2014/main" id="{FD78963C-AD15-7229-F14A-DC4BAB7F0173}"/>
              </a:ext>
            </a:extLst>
          </p:cNvPr>
          <p:cNvSpPr txBox="1"/>
          <p:nvPr/>
        </p:nvSpPr>
        <p:spPr>
          <a:xfrm>
            <a:off x="1028700" y="375729"/>
            <a:ext cx="7844150" cy="1954381"/>
          </a:xfrm>
          <a:prstGeom prst="rect">
            <a:avLst/>
          </a:prstGeom>
        </p:spPr>
        <p:txBody>
          <a:bodyPr wrap="square" lIns="0" tIns="0" rIns="0" bIns="0" rtlCol="0" anchor="t">
            <a:spAutoFit/>
          </a:bodyPr>
          <a:lstStyle/>
          <a:p>
            <a:r>
              <a:rPr lang="en-US" sz="6350" spc="639">
                <a:solidFill>
                  <a:srgbClr val="404040"/>
                </a:solidFill>
                <a:latin typeface="Gotham Bold"/>
                <a:cs typeface="Gotham Bold"/>
              </a:rPr>
              <a:t>INDEPENDENCEOF ERRORS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3B5BA323-11A8-FB75-FD1E-7A6E66FFBB8B}"/>
              </a:ext>
            </a:extLst>
          </p:cNvPr>
          <p:cNvSpPr txBox="1"/>
          <p:nvPr/>
        </p:nvSpPr>
        <p:spPr>
          <a:xfrm>
            <a:off x="1028700" y="375729"/>
            <a:ext cx="7327602" cy="1954381"/>
          </a:xfrm>
          <a:prstGeom prst="rect">
            <a:avLst/>
          </a:prstGeom>
        </p:spPr>
        <p:txBody>
          <a:bodyPr lIns="0" tIns="0" rIns="0" bIns="0" rtlCol="0" anchor="t">
            <a:spAutoFit/>
          </a:bodyPr>
          <a:lstStyle/>
          <a:p>
            <a:r>
              <a:rPr lang="en-US" sz="6350" spc="639">
                <a:solidFill>
                  <a:srgbClr val="404040"/>
                </a:solidFill>
                <a:latin typeface="Gotham Bold"/>
                <a:cs typeface="Gotham Bold"/>
              </a:rPr>
              <a:t>MODEL-1</a:t>
            </a:r>
          </a:p>
          <a:p>
            <a:r>
              <a:rPr lang="en-US" sz="6350" spc="639">
                <a:solidFill>
                  <a:srgbClr val="404040"/>
                </a:solidFill>
                <a:latin typeface="Gotham Bold"/>
                <a:cs typeface="Gotham Bold"/>
              </a:rPr>
              <a:t>ARIMAX</a:t>
            </a:r>
          </a:p>
        </p:txBody>
      </p:sp>
      <p:pic>
        <p:nvPicPr>
          <p:cNvPr id="2" name="Picture 1" descr="A collage of graphs&#10;&#10;Description automatically generated">
            <a:extLst>
              <a:ext uri="{FF2B5EF4-FFF2-40B4-BE49-F238E27FC236}">
                <a16:creationId xmlns:a16="http://schemas.microsoft.com/office/drawing/2014/main" id="{39FC1CEF-697F-4F9C-8E51-36F5B64F373B}"/>
              </a:ext>
            </a:extLst>
          </p:cNvPr>
          <p:cNvPicPr>
            <a:picLocks noChangeAspect="1"/>
          </p:cNvPicPr>
          <p:nvPr/>
        </p:nvPicPr>
        <p:blipFill>
          <a:blip r:embed="rId2"/>
          <a:stretch>
            <a:fillRect/>
          </a:stretch>
        </p:blipFill>
        <p:spPr>
          <a:xfrm>
            <a:off x="716940" y="2460381"/>
            <a:ext cx="8875103" cy="7278566"/>
          </a:xfrm>
          <a:prstGeom prst="rect">
            <a:avLst/>
          </a:prstGeom>
        </p:spPr>
      </p:pic>
      <p:sp>
        <p:nvSpPr>
          <p:cNvPr id="7" name="TextBox 41">
            <a:extLst>
              <a:ext uri="{FF2B5EF4-FFF2-40B4-BE49-F238E27FC236}">
                <a16:creationId xmlns:a16="http://schemas.microsoft.com/office/drawing/2014/main" id="{646423C8-B329-4609-5740-C13E38C54254}"/>
              </a:ext>
            </a:extLst>
          </p:cNvPr>
          <p:cNvSpPr txBox="1"/>
          <p:nvPr/>
        </p:nvSpPr>
        <p:spPr>
          <a:xfrm>
            <a:off x="9696841" y="1532741"/>
            <a:ext cx="8432897" cy="7214667"/>
          </a:xfrm>
          <a:prstGeom prst="rect">
            <a:avLst/>
          </a:prstGeom>
        </p:spPr>
        <p:txBody>
          <a:bodyPr wrap="square" lIns="0" tIns="0" rIns="0" bIns="0" rtlCol="0" anchor="t">
            <a:spAutoFit/>
          </a:bodyPr>
          <a:lstStyle/>
          <a:p>
            <a:pPr marL="569595" lvl="1" indent="-342900">
              <a:lnSpc>
                <a:spcPct val="150000"/>
              </a:lnSpc>
              <a:buFont typeface="Arial" panose="020B0604020202020204" pitchFamily="34" charset="0"/>
              <a:buChar char="•"/>
            </a:pPr>
            <a:r>
              <a:rPr lang="en-US" sz="2100">
                <a:solidFill>
                  <a:srgbClr val="404040"/>
                </a:solidFill>
                <a:latin typeface="Gotham"/>
                <a:ea typeface="+mn-lt"/>
                <a:cs typeface="Gotham"/>
              </a:rPr>
              <a:t>Standardized Residuals: Appear to be randomly distributed, but have some negative trend</a:t>
            </a:r>
            <a:endParaRPr lang="en-US">
              <a:solidFill>
                <a:srgbClr val="000000"/>
              </a:solidFill>
              <a:latin typeface="Calibri"/>
              <a:ea typeface="+mn-lt"/>
              <a:cs typeface="Calibri"/>
            </a:endParaRPr>
          </a:p>
          <a:p>
            <a:pPr marL="569595" lvl="1" indent="-342900">
              <a:lnSpc>
                <a:spcPct val="150000"/>
              </a:lnSpc>
              <a:buFont typeface="Arial" panose="020B0604020202020204" pitchFamily="34" charset="0"/>
              <a:buChar char="•"/>
            </a:pPr>
            <a:endParaRPr lang="en-US" sz="2100">
              <a:solidFill>
                <a:srgbClr val="404040"/>
              </a:solidFill>
              <a:latin typeface="Gotham"/>
              <a:ea typeface="+mn-lt"/>
              <a:cs typeface="Gotham"/>
            </a:endParaRPr>
          </a:p>
          <a:p>
            <a:pPr marL="569595" lvl="1" indent="-342900">
              <a:lnSpc>
                <a:spcPct val="150000"/>
              </a:lnSpc>
              <a:buFont typeface="Arial" panose="020B0604020202020204" pitchFamily="34" charset="0"/>
              <a:buChar char="•"/>
            </a:pPr>
            <a:r>
              <a:rPr lang="en-US" sz="2100">
                <a:solidFill>
                  <a:srgbClr val="404040"/>
                </a:solidFill>
                <a:latin typeface="Gotham"/>
                <a:ea typeface="+mn-lt"/>
                <a:cs typeface="Gotham"/>
              </a:rPr>
              <a:t>Histogram and Estimated Density: Residuals are roughly normally distributed but with some deviations.</a:t>
            </a:r>
            <a:endParaRPr lang="en-US"/>
          </a:p>
          <a:p>
            <a:pPr marL="569595" lvl="1" indent="-342900">
              <a:lnSpc>
                <a:spcPct val="150000"/>
              </a:lnSpc>
              <a:buFont typeface="Arial" panose="020B0604020202020204" pitchFamily="34" charset="0"/>
              <a:buChar char="•"/>
            </a:pPr>
            <a:endParaRPr lang="en-US" sz="2100">
              <a:solidFill>
                <a:srgbClr val="404040"/>
              </a:solidFill>
              <a:latin typeface="Gotham"/>
              <a:ea typeface="+mn-lt"/>
              <a:cs typeface="Gotham"/>
            </a:endParaRPr>
          </a:p>
          <a:p>
            <a:pPr marL="569595" lvl="1" indent="-342900">
              <a:lnSpc>
                <a:spcPct val="150000"/>
              </a:lnSpc>
              <a:buFont typeface="Arial" panose="020B0604020202020204" pitchFamily="34" charset="0"/>
              <a:buChar char="•"/>
            </a:pPr>
            <a:r>
              <a:rPr lang="en-US" sz="2100">
                <a:solidFill>
                  <a:srgbClr val="404040"/>
                </a:solidFill>
                <a:latin typeface="Gotham"/>
                <a:ea typeface="+mn-lt"/>
                <a:cs typeface="Gotham"/>
              </a:rPr>
              <a:t>Normal Q-Q Plot: Residuals mostly follow the normal distribution line, with some deviations at the tails.</a:t>
            </a:r>
            <a:endParaRPr lang="en-US">
              <a:solidFill>
                <a:srgbClr val="000000"/>
              </a:solidFill>
              <a:latin typeface="Calibri"/>
              <a:ea typeface="+mn-lt"/>
              <a:cs typeface="Calibri"/>
            </a:endParaRPr>
          </a:p>
          <a:p>
            <a:pPr marL="569595" lvl="1" indent="-342900">
              <a:lnSpc>
                <a:spcPct val="150000"/>
              </a:lnSpc>
              <a:buFont typeface="Arial" panose="020B0604020202020204" pitchFamily="34" charset="0"/>
              <a:buChar char="•"/>
            </a:pPr>
            <a:endParaRPr lang="en-US" sz="2100">
              <a:solidFill>
                <a:srgbClr val="404040"/>
              </a:solidFill>
              <a:latin typeface="Gotham"/>
              <a:ea typeface="Calibri"/>
              <a:cs typeface="Gotham"/>
            </a:endParaRPr>
          </a:p>
          <a:p>
            <a:pPr marL="569595" lvl="1" indent="-342900">
              <a:lnSpc>
                <a:spcPct val="150000"/>
              </a:lnSpc>
              <a:buFont typeface="Arial" panose="020B0604020202020204" pitchFamily="34" charset="0"/>
              <a:buChar char="•"/>
            </a:pPr>
            <a:r>
              <a:rPr lang="en-US" sz="2100">
                <a:solidFill>
                  <a:srgbClr val="404040"/>
                </a:solidFill>
                <a:latin typeface="Gotham"/>
                <a:ea typeface="+mn-lt"/>
                <a:cs typeface="Gotham"/>
              </a:rPr>
              <a:t>Correlogram: No significant autocorrelation in the residuals.</a:t>
            </a:r>
            <a:endParaRPr lang="en-US">
              <a:solidFill>
                <a:srgbClr val="000000"/>
              </a:solidFill>
              <a:latin typeface="Calibri"/>
              <a:ea typeface="+mn-lt"/>
              <a:cs typeface="Calibri"/>
            </a:endParaRPr>
          </a:p>
          <a:p>
            <a:pPr marL="569595" lvl="1" indent="-342900">
              <a:lnSpc>
                <a:spcPct val="150000"/>
              </a:lnSpc>
              <a:buFont typeface="Arial" panose="020B0604020202020204" pitchFamily="34" charset="0"/>
              <a:buChar char="•"/>
            </a:pPr>
            <a:endParaRPr lang="en-US" sz="2100">
              <a:solidFill>
                <a:srgbClr val="404040"/>
              </a:solidFill>
              <a:latin typeface="Gotham"/>
              <a:ea typeface="Calibri"/>
              <a:cs typeface="Gotham"/>
            </a:endParaRPr>
          </a:p>
          <a:p>
            <a:pPr marL="569595" lvl="1" indent="-342900">
              <a:lnSpc>
                <a:spcPct val="150000"/>
              </a:lnSpc>
              <a:buFont typeface="Arial" panose="020B0604020202020204" pitchFamily="34" charset="0"/>
              <a:buChar char="•"/>
            </a:pPr>
            <a:r>
              <a:rPr lang="en-US" sz="2100">
                <a:solidFill>
                  <a:srgbClr val="404040"/>
                </a:solidFill>
                <a:latin typeface="Gotham"/>
                <a:ea typeface="Calibri"/>
                <a:cs typeface="Gotham"/>
              </a:rPr>
              <a:t>Null hypothesis (no autocorrelation) failed to be rejected, it suggests that there is some autocorrelation in the residuals of ARIMAX model</a:t>
            </a:r>
          </a:p>
        </p:txBody>
      </p:sp>
      <p:sp>
        <p:nvSpPr>
          <p:cNvPr id="9" name="TextBox 8">
            <a:extLst>
              <a:ext uri="{FF2B5EF4-FFF2-40B4-BE49-F238E27FC236}">
                <a16:creationId xmlns:a16="http://schemas.microsoft.com/office/drawing/2014/main" id="{D47D3C19-8852-9AFF-982A-2639A0174B50}"/>
              </a:ext>
            </a:extLst>
          </p:cNvPr>
          <p:cNvSpPr txBox="1"/>
          <p:nvPr/>
        </p:nvSpPr>
        <p:spPr>
          <a:xfrm>
            <a:off x="10208603" y="7092603"/>
            <a:ext cx="7060902" cy="307777"/>
          </a:xfrm>
          <a:prstGeom prst="rect">
            <a:avLst/>
          </a:prstGeom>
          <a:noFill/>
        </p:spPr>
        <p:txBody>
          <a:bodyPr wrap="square" lIns="91440" tIns="45720" rIns="91440" bIns="45720" anchor="t">
            <a:spAutoFit/>
          </a:bodyPr>
          <a:lstStyle/>
          <a:p>
            <a:r>
              <a:rPr lang="en-US" sz="1400">
                <a:solidFill>
                  <a:srgbClr val="212121"/>
                </a:solidFill>
                <a:latin typeface="Courier New"/>
                <a:ea typeface="+mn-lt"/>
                <a:cs typeface="Courier New"/>
              </a:rPr>
              <a:t>Ljung-Box Test: 0.07</a:t>
            </a:r>
            <a:endParaRPr lang="en-US"/>
          </a:p>
        </p:txBody>
      </p:sp>
    </p:spTree>
    <p:extLst>
      <p:ext uri="{BB962C8B-B14F-4D97-AF65-F5344CB8AC3E}">
        <p14:creationId xmlns:p14="http://schemas.microsoft.com/office/powerpoint/2010/main" val="3026494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3B5BA323-11A8-FB75-FD1E-7A6E66FFBB8B}"/>
              </a:ext>
            </a:extLst>
          </p:cNvPr>
          <p:cNvSpPr txBox="1"/>
          <p:nvPr/>
        </p:nvSpPr>
        <p:spPr>
          <a:xfrm>
            <a:off x="1028700" y="375729"/>
            <a:ext cx="7327602" cy="1954381"/>
          </a:xfrm>
          <a:prstGeom prst="rect">
            <a:avLst/>
          </a:prstGeom>
        </p:spPr>
        <p:txBody>
          <a:bodyPr lIns="0" tIns="0" rIns="0" bIns="0" rtlCol="0" anchor="t">
            <a:spAutoFit/>
          </a:bodyPr>
          <a:lstStyle/>
          <a:p>
            <a:r>
              <a:rPr lang="en-US" sz="6350" spc="639">
                <a:solidFill>
                  <a:srgbClr val="404040"/>
                </a:solidFill>
                <a:latin typeface="Gotham Bold"/>
                <a:cs typeface="Gotham Bold"/>
              </a:rPr>
              <a:t>MODEL-2</a:t>
            </a:r>
          </a:p>
          <a:p>
            <a:r>
              <a:rPr lang="en-US" sz="6350" spc="639">
                <a:solidFill>
                  <a:srgbClr val="404040"/>
                </a:solidFill>
                <a:latin typeface="Gotham Bold"/>
                <a:cs typeface="Gotham Bold"/>
              </a:rPr>
              <a:t>DRIFT</a:t>
            </a:r>
          </a:p>
        </p:txBody>
      </p:sp>
      <p:sp>
        <p:nvSpPr>
          <p:cNvPr id="5" name="TextBox 4">
            <a:extLst>
              <a:ext uri="{FF2B5EF4-FFF2-40B4-BE49-F238E27FC236}">
                <a16:creationId xmlns:a16="http://schemas.microsoft.com/office/drawing/2014/main" id="{E6AA3A4E-B0D7-5CF7-A0D0-0B8B262A6137}"/>
              </a:ext>
            </a:extLst>
          </p:cNvPr>
          <p:cNvSpPr txBox="1"/>
          <p:nvPr/>
        </p:nvSpPr>
        <p:spPr>
          <a:xfrm>
            <a:off x="1295400" y="7697074"/>
            <a:ext cx="7060902" cy="738664"/>
          </a:xfrm>
          <a:prstGeom prst="rect">
            <a:avLst/>
          </a:prstGeom>
          <a:noFill/>
        </p:spPr>
        <p:txBody>
          <a:bodyPr wrap="square">
            <a:spAutoFit/>
          </a:bodyPr>
          <a:lstStyle/>
          <a:p>
            <a:r>
              <a:rPr lang="en-US" sz="1400" b="0" i="0">
                <a:solidFill>
                  <a:srgbClr val="212121"/>
                </a:solidFill>
                <a:effectLst/>
                <a:latin typeface="Courier New" panose="02070309020205020404" pitchFamily="49" charset="0"/>
              </a:rPr>
              <a:t>Mean Absolute Error (MAE): 336.07 </a:t>
            </a:r>
          </a:p>
          <a:p>
            <a:r>
              <a:rPr lang="en-US" sz="1400" b="0" i="0">
                <a:solidFill>
                  <a:srgbClr val="212121"/>
                </a:solidFill>
                <a:effectLst/>
                <a:latin typeface="Courier New" panose="02070309020205020404" pitchFamily="49" charset="0"/>
              </a:rPr>
              <a:t>Mean Absolute Percentage Error (MAPE): 18.08%</a:t>
            </a:r>
            <a:endParaRPr lang="en-CN" sz="1400"/>
          </a:p>
          <a:p>
            <a:r>
              <a:rPr lang="en-US" sz="1400" b="0" i="0">
                <a:solidFill>
                  <a:srgbClr val="212121"/>
                </a:solidFill>
                <a:effectLst/>
                <a:latin typeface="Courier New" panose="02070309020205020404" pitchFamily="49" charset="0"/>
              </a:rPr>
              <a:t>Root Mean Squared Error (RMSE): 360.54 </a:t>
            </a:r>
          </a:p>
        </p:txBody>
      </p:sp>
      <p:pic>
        <p:nvPicPr>
          <p:cNvPr id="2" name="Picture 2">
            <a:extLst>
              <a:ext uri="{FF2B5EF4-FFF2-40B4-BE49-F238E27FC236}">
                <a16:creationId xmlns:a16="http://schemas.microsoft.com/office/drawing/2014/main" id="{F2DC87D4-7687-84B6-3B22-D44CB3DB2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2983472"/>
            <a:ext cx="7915411" cy="4293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1">
            <a:extLst>
              <a:ext uri="{FF2B5EF4-FFF2-40B4-BE49-F238E27FC236}">
                <a16:creationId xmlns:a16="http://schemas.microsoft.com/office/drawing/2014/main" id="{1D15FCE2-8616-F70D-6530-3EDF21667141}"/>
              </a:ext>
            </a:extLst>
          </p:cNvPr>
          <p:cNvSpPr txBox="1"/>
          <p:nvPr/>
        </p:nvSpPr>
        <p:spPr>
          <a:xfrm>
            <a:off x="9290197" y="4104491"/>
            <a:ext cx="8432897" cy="2367186"/>
          </a:xfrm>
          <a:prstGeom prst="rect">
            <a:avLst/>
          </a:prstGeom>
        </p:spPr>
        <p:txBody>
          <a:bodyPr wrap="square" lIns="0" tIns="0" rIns="0" bIns="0" rtlCol="0" anchor="t">
            <a:spAutoFit/>
          </a:bodyPr>
          <a:lstStyle/>
          <a:p>
            <a:pPr marL="569595" lvl="1" indent="-342900" algn="l">
              <a:lnSpc>
                <a:spcPct val="150000"/>
              </a:lnSpc>
              <a:buFont typeface="Arial" panose="020B0604020202020204" pitchFamily="34" charset="0"/>
              <a:buChar char="•"/>
            </a:pPr>
            <a:r>
              <a:rPr lang="en-US" sz="2100">
                <a:solidFill>
                  <a:srgbClr val="404040"/>
                </a:solidFill>
                <a:latin typeface="Gotham"/>
              </a:rPr>
              <a:t>MAE, MAPE, and RMSE value are relatively high</a:t>
            </a:r>
          </a:p>
          <a:p>
            <a:pPr marL="569595" lvl="1" indent="-342900" algn="l">
              <a:lnSpc>
                <a:spcPct val="150000"/>
              </a:lnSpc>
              <a:buFont typeface="Arial" panose="020B0604020202020204" pitchFamily="34" charset="0"/>
              <a:buChar char="•"/>
            </a:pPr>
            <a:endParaRPr lang="en-US" sz="2100">
              <a:solidFill>
                <a:srgbClr val="404040"/>
              </a:solidFill>
              <a:latin typeface="Gotham"/>
            </a:endParaRPr>
          </a:p>
          <a:p>
            <a:pPr marL="569595" lvl="1" indent="-342900" algn="l">
              <a:lnSpc>
                <a:spcPct val="150000"/>
              </a:lnSpc>
              <a:buFont typeface="Arial" panose="020B0604020202020204" pitchFamily="34" charset="0"/>
              <a:buChar char="•"/>
            </a:pPr>
            <a:r>
              <a:rPr lang="en-US" sz="2100">
                <a:solidFill>
                  <a:srgbClr val="404040"/>
                </a:solidFill>
                <a:latin typeface="Gotham"/>
              </a:rPr>
              <a:t>Though drift can capture the general direction of movement, it does not account adequately for the volatility and the factors that might cause fluctuations</a:t>
            </a:r>
          </a:p>
        </p:txBody>
      </p:sp>
      <p:sp>
        <p:nvSpPr>
          <p:cNvPr id="3" name="TextBox 41">
            <a:extLst>
              <a:ext uri="{FF2B5EF4-FFF2-40B4-BE49-F238E27FC236}">
                <a16:creationId xmlns:a16="http://schemas.microsoft.com/office/drawing/2014/main" id="{0BA4674C-BFFC-6203-607C-1D1E8D718ACC}"/>
              </a:ext>
            </a:extLst>
          </p:cNvPr>
          <p:cNvSpPr txBox="1"/>
          <p:nvPr/>
        </p:nvSpPr>
        <p:spPr>
          <a:xfrm>
            <a:off x="4234620" y="1356894"/>
            <a:ext cx="13488473" cy="918008"/>
          </a:xfrm>
          <a:prstGeom prst="rect">
            <a:avLst/>
          </a:prstGeom>
        </p:spPr>
        <p:txBody>
          <a:bodyPr wrap="square" lIns="0" tIns="0" rIns="0" bIns="0" rtlCol="0" anchor="t">
            <a:spAutoFit/>
          </a:bodyPr>
          <a:lstStyle/>
          <a:p>
            <a:pPr marL="226695" lvl="1">
              <a:lnSpc>
                <a:spcPct val="150000"/>
              </a:lnSpc>
            </a:pPr>
            <a:r>
              <a:rPr lang="en-US" sz="2100">
                <a:solidFill>
                  <a:srgbClr val="404040"/>
                </a:solidFill>
                <a:latin typeface="Gotham"/>
                <a:ea typeface="+mn-lt"/>
                <a:cs typeface="Gotham"/>
              </a:rPr>
              <a:t>Assumes that the forecast for the next period is equal to the last observed value </a:t>
            </a:r>
            <a:endParaRPr lang="en-US">
              <a:solidFill>
                <a:srgbClr val="000000"/>
              </a:solidFill>
              <a:latin typeface="Calibri"/>
              <a:ea typeface="+mn-lt"/>
              <a:cs typeface="Calibri"/>
            </a:endParaRPr>
          </a:p>
          <a:p>
            <a:pPr marL="226695" lvl="1">
              <a:lnSpc>
                <a:spcPct val="150000"/>
              </a:lnSpc>
            </a:pPr>
            <a:r>
              <a:rPr lang="en-US" sz="2100">
                <a:solidFill>
                  <a:srgbClr val="404040"/>
                </a:solidFill>
                <a:latin typeface="Gotham"/>
                <a:ea typeface="+mn-lt"/>
                <a:cs typeface="Gotham"/>
              </a:rPr>
              <a:t>plus the average change (or drift) over the entire historical period</a:t>
            </a:r>
            <a:endParaRPr lang="en-US">
              <a:ea typeface="Calibri"/>
              <a:cs typeface="Calibri"/>
            </a:endParaRPr>
          </a:p>
        </p:txBody>
      </p:sp>
    </p:spTree>
    <p:extLst>
      <p:ext uri="{BB962C8B-B14F-4D97-AF65-F5344CB8AC3E}">
        <p14:creationId xmlns:p14="http://schemas.microsoft.com/office/powerpoint/2010/main" val="2180275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4" name="TextBox 13">
            <a:extLst>
              <a:ext uri="{FF2B5EF4-FFF2-40B4-BE49-F238E27FC236}">
                <a16:creationId xmlns:a16="http://schemas.microsoft.com/office/drawing/2014/main" id="{728F969D-D909-92A9-3254-36871500671A}"/>
              </a:ext>
            </a:extLst>
          </p:cNvPr>
          <p:cNvSpPr txBox="1"/>
          <p:nvPr/>
        </p:nvSpPr>
        <p:spPr>
          <a:xfrm>
            <a:off x="1028700" y="375729"/>
            <a:ext cx="10020300" cy="1954381"/>
          </a:xfrm>
          <a:prstGeom prst="rect">
            <a:avLst/>
          </a:prstGeom>
        </p:spPr>
        <p:txBody>
          <a:bodyPr wrap="square" lIns="0" tIns="0" rIns="0" bIns="0" rtlCol="0" anchor="t">
            <a:spAutoFit/>
          </a:bodyPr>
          <a:lstStyle/>
          <a:p>
            <a:r>
              <a:rPr lang="en-US" sz="6350" spc="639">
                <a:solidFill>
                  <a:srgbClr val="404040"/>
                </a:solidFill>
                <a:latin typeface="Gotham Bold"/>
                <a:cs typeface="Gotham Bold"/>
              </a:rPr>
              <a:t>MODEL-3</a:t>
            </a:r>
          </a:p>
          <a:p>
            <a:r>
              <a:rPr lang="en-US" sz="6350" spc="639">
                <a:solidFill>
                  <a:srgbClr val="404040"/>
                </a:solidFill>
                <a:latin typeface="Gotham Bold"/>
                <a:cs typeface="Gotham Bold"/>
              </a:rPr>
              <a:t>PROPHET</a:t>
            </a:r>
          </a:p>
        </p:txBody>
      </p:sp>
      <p:pic>
        <p:nvPicPr>
          <p:cNvPr id="7" name="Picture 6" descr="A person in a suit with his hands on his hips&#10;&#10;Description automatically generated">
            <a:extLst>
              <a:ext uri="{FF2B5EF4-FFF2-40B4-BE49-F238E27FC236}">
                <a16:creationId xmlns:a16="http://schemas.microsoft.com/office/drawing/2014/main" id="{457E3CFB-4395-D97F-8848-5636C5895EAE}"/>
              </a:ext>
            </a:extLst>
          </p:cNvPr>
          <p:cNvPicPr>
            <a:picLocks noChangeAspect="1"/>
          </p:cNvPicPr>
          <p:nvPr/>
        </p:nvPicPr>
        <p:blipFill>
          <a:blip r:embed="rId2"/>
          <a:stretch>
            <a:fillRect/>
          </a:stretch>
        </p:blipFill>
        <p:spPr>
          <a:xfrm>
            <a:off x="5950194" y="157895"/>
            <a:ext cx="3903785" cy="2651614"/>
          </a:xfrm>
          <a:prstGeom prst="rect">
            <a:avLst/>
          </a:prstGeom>
        </p:spPr>
      </p:pic>
      <p:sp>
        <p:nvSpPr>
          <p:cNvPr id="9" name="TextBox 41">
            <a:extLst>
              <a:ext uri="{FF2B5EF4-FFF2-40B4-BE49-F238E27FC236}">
                <a16:creationId xmlns:a16="http://schemas.microsoft.com/office/drawing/2014/main" id="{AF72EC7F-DB6F-67BC-5945-7A8E9F8D714D}"/>
              </a:ext>
            </a:extLst>
          </p:cNvPr>
          <p:cNvSpPr txBox="1"/>
          <p:nvPr/>
        </p:nvSpPr>
        <p:spPr>
          <a:xfrm>
            <a:off x="8421957" y="3686857"/>
            <a:ext cx="8432897" cy="2367186"/>
          </a:xfrm>
          <a:prstGeom prst="rect">
            <a:avLst/>
          </a:prstGeom>
        </p:spPr>
        <p:txBody>
          <a:bodyPr wrap="square" lIns="0" tIns="0" rIns="0" bIns="0" rtlCol="0" anchor="t">
            <a:spAutoFit/>
          </a:bodyPr>
          <a:lstStyle/>
          <a:p>
            <a:pPr marL="226695" lvl="1">
              <a:lnSpc>
                <a:spcPct val="150000"/>
              </a:lnSpc>
            </a:pPr>
            <a:r>
              <a:rPr lang="en-US" sz="2100">
                <a:solidFill>
                  <a:srgbClr val="404040"/>
                </a:solidFill>
                <a:latin typeface="Gotham"/>
                <a:ea typeface="+mn-lt"/>
                <a:cs typeface="Gotham"/>
              </a:rPr>
              <a:t>Prophet is a procedure for forecasting time series data based on an </a:t>
            </a:r>
            <a:r>
              <a:rPr lang="en-US" sz="2100">
                <a:solidFill>
                  <a:srgbClr val="4AACC6"/>
                </a:solidFill>
                <a:latin typeface="Gotham"/>
                <a:ea typeface="+mn-lt"/>
                <a:cs typeface="Gotham"/>
              </a:rPr>
              <a:t>additive model</a:t>
            </a:r>
            <a:r>
              <a:rPr lang="en-US" sz="2100">
                <a:solidFill>
                  <a:srgbClr val="404040"/>
                </a:solidFill>
                <a:latin typeface="Gotham"/>
                <a:ea typeface="+mn-lt"/>
                <a:cs typeface="Gotham"/>
              </a:rPr>
              <a:t> where non-linear </a:t>
            </a:r>
            <a:r>
              <a:rPr lang="en-US" sz="2100">
                <a:solidFill>
                  <a:srgbClr val="4AACC6"/>
                </a:solidFill>
                <a:latin typeface="Gotham"/>
                <a:ea typeface="+mn-lt"/>
                <a:cs typeface="Gotham"/>
              </a:rPr>
              <a:t>trends </a:t>
            </a:r>
            <a:r>
              <a:rPr lang="en-US" sz="2100">
                <a:solidFill>
                  <a:srgbClr val="404040"/>
                </a:solidFill>
                <a:latin typeface="Gotham"/>
                <a:ea typeface="+mn-lt"/>
                <a:cs typeface="Gotham"/>
              </a:rPr>
              <a:t>are fit with yearly, weekly, and daily </a:t>
            </a:r>
            <a:r>
              <a:rPr lang="en-US" sz="2100">
                <a:solidFill>
                  <a:srgbClr val="4AACC6"/>
                </a:solidFill>
                <a:latin typeface="Gotham"/>
                <a:ea typeface="+mn-lt"/>
                <a:cs typeface="Gotham"/>
              </a:rPr>
              <a:t>seasonality</a:t>
            </a:r>
            <a:r>
              <a:rPr lang="en-US" sz="2100">
                <a:solidFill>
                  <a:srgbClr val="404040"/>
                </a:solidFill>
                <a:latin typeface="Gotham"/>
                <a:ea typeface="+mn-lt"/>
                <a:cs typeface="Gotham"/>
              </a:rPr>
              <a:t>, plus </a:t>
            </a:r>
            <a:r>
              <a:rPr lang="en-US" sz="2100">
                <a:solidFill>
                  <a:srgbClr val="4AACC6"/>
                </a:solidFill>
                <a:latin typeface="Gotham"/>
                <a:ea typeface="+mn-lt"/>
                <a:cs typeface="Gotham"/>
              </a:rPr>
              <a:t>holiday effects</a:t>
            </a:r>
            <a:r>
              <a:rPr lang="en-US" sz="2100">
                <a:solidFill>
                  <a:srgbClr val="404040"/>
                </a:solidFill>
                <a:latin typeface="Gotham"/>
                <a:ea typeface="+mn-lt"/>
                <a:cs typeface="Gotham"/>
              </a:rPr>
              <a:t>. It works best with time series that have strong seasonal effects and several seasons of historical data.</a:t>
            </a:r>
            <a:endParaRPr lang="en-US">
              <a:latin typeface="Gotham"/>
              <a:cs typeface="Gotham"/>
            </a:endParaRPr>
          </a:p>
        </p:txBody>
      </p:sp>
      <p:pic>
        <p:nvPicPr>
          <p:cNvPr id="10" name="Picture 9">
            <a:extLst>
              <a:ext uri="{FF2B5EF4-FFF2-40B4-BE49-F238E27FC236}">
                <a16:creationId xmlns:a16="http://schemas.microsoft.com/office/drawing/2014/main" id="{382D76CC-CCF7-B571-B451-77C6E7A7BBDD}"/>
              </a:ext>
            </a:extLst>
          </p:cNvPr>
          <p:cNvPicPr>
            <a:picLocks noChangeAspect="1"/>
          </p:cNvPicPr>
          <p:nvPr/>
        </p:nvPicPr>
        <p:blipFill>
          <a:blip r:embed="rId3"/>
          <a:stretch>
            <a:fillRect/>
          </a:stretch>
        </p:blipFill>
        <p:spPr>
          <a:xfrm>
            <a:off x="1685925" y="3549527"/>
            <a:ext cx="6057900" cy="435292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9648354-A262-C831-20EA-E98B31E20F48}"/>
              </a:ext>
            </a:extLst>
          </p:cNvPr>
          <p:cNvPicPr>
            <a:picLocks noChangeAspect="1"/>
          </p:cNvPicPr>
          <p:nvPr/>
        </p:nvPicPr>
        <p:blipFill>
          <a:blip r:embed="rId4"/>
          <a:stretch>
            <a:fillRect/>
          </a:stretch>
        </p:blipFill>
        <p:spPr>
          <a:xfrm>
            <a:off x="10464678" y="6285401"/>
            <a:ext cx="4359520" cy="3233372"/>
          </a:xfrm>
          <a:prstGeom prst="rect">
            <a:avLst/>
          </a:prstGeom>
        </p:spPr>
      </p:pic>
    </p:spTree>
    <p:extLst>
      <p:ext uri="{BB962C8B-B14F-4D97-AF65-F5344CB8AC3E}">
        <p14:creationId xmlns:p14="http://schemas.microsoft.com/office/powerpoint/2010/main" val="116307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2" name="TextBox 2"/>
          <p:cNvSpPr txBox="1"/>
          <p:nvPr/>
        </p:nvSpPr>
        <p:spPr>
          <a:xfrm>
            <a:off x="1028700" y="375729"/>
            <a:ext cx="6018146" cy="1657985"/>
          </a:xfrm>
          <a:prstGeom prst="rect">
            <a:avLst/>
          </a:prstGeom>
        </p:spPr>
        <p:txBody>
          <a:bodyPr lIns="0" tIns="0" rIns="0" bIns="0" rtlCol="0" anchor="t">
            <a:spAutoFit/>
          </a:bodyPr>
          <a:lstStyle/>
          <a:p>
            <a:pPr algn="l">
              <a:lnSpc>
                <a:spcPts val="6399"/>
              </a:lnSpc>
            </a:pPr>
            <a:r>
              <a:rPr lang="en-US" sz="6399" spc="639">
                <a:solidFill>
                  <a:srgbClr val="404040"/>
                </a:solidFill>
                <a:latin typeface="Gotham Bold"/>
              </a:rPr>
              <a:t>PROBLEM</a:t>
            </a:r>
          </a:p>
          <a:p>
            <a:pPr algn="l">
              <a:lnSpc>
                <a:spcPts val="6399"/>
              </a:lnSpc>
            </a:pPr>
            <a:r>
              <a:rPr lang="en-US" sz="6399" spc="639">
                <a:solidFill>
                  <a:srgbClr val="404040"/>
                </a:solidFill>
                <a:latin typeface="Gotham Bold"/>
              </a:rPr>
              <a:t>STATEMENT</a:t>
            </a:r>
          </a:p>
        </p:txBody>
      </p:sp>
      <p:sp>
        <p:nvSpPr>
          <p:cNvPr id="3" name="TextBox 3"/>
          <p:cNvSpPr txBox="1"/>
          <p:nvPr/>
        </p:nvSpPr>
        <p:spPr>
          <a:xfrm>
            <a:off x="1858762" y="3153851"/>
            <a:ext cx="14570476" cy="4478149"/>
          </a:xfrm>
          <a:prstGeom prst="rect">
            <a:avLst/>
          </a:prstGeom>
        </p:spPr>
        <p:txBody>
          <a:bodyPr lIns="0" tIns="0" rIns="0" bIns="0" rtlCol="0" anchor="t">
            <a:spAutoFit/>
          </a:bodyPr>
          <a:lstStyle/>
          <a:p>
            <a:pPr>
              <a:lnSpc>
                <a:spcPct val="200000"/>
              </a:lnSpc>
            </a:pPr>
            <a:r>
              <a:rPr lang="en-US" sz="3000">
                <a:solidFill>
                  <a:srgbClr val="4AACC6"/>
                </a:solidFill>
                <a:latin typeface="Gotham"/>
              </a:rPr>
              <a:t>Gold </a:t>
            </a:r>
            <a:r>
              <a:rPr lang="en-US" sz="3000">
                <a:solidFill>
                  <a:srgbClr val="404040"/>
                </a:solidFill>
                <a:latin typeface="Gotham"/>
              </a:rPr>
              <a:t>has historically been a valuable asset, influenced by various factors, and has served as a hedge against economic uncertainty and inflation</a:t>
            </a:r>
          </a:p>
          <a:p>
            <a:pPr>
              <a:lnSpc>
                <a:spcPct val="200000"/>
              </a:lnSpc>
            </a:pPr>
            <a:endParaRPr lang="en-US" sz="3000">
              <a:solidFill>
                <a:srgbClr val="404040"/>
              </a:solidFill>
              <a:latin typeface="Gotham"/>
            </a:endParaRPr>
          </a:p>
          <a:p>
            <a:pPr>
              <a:lnSpc>
                <a:spcPct val="200000"/>
              </a:lnSpc>
            </a:pPr>
            <a:r>
              <a:rPr lang="en-US" sz="3000">
                <a:solidFill>
                  <a:srgbClr val="404040"/>
                </a:solidFill>
                <a:latin typeface="Gotham"/>
              </a:rPr>
              <a:t>We are curious: By </a:t>
            </a:r>
            <a:r>
              <a:rPr lang="en-US" sz="3000">
                <a:solidFill>
                  <a:schemeClr val="accent5"/>
                </a:solidFill>
                <a:latin typeface="Gotham"/>
              </a:rPr>
              <a:t>applying the time series analysis </a:t>
            </a:r>
            <a:r>
              <a:rPr lang="en-US" sz="3000">
                <a:solidFill>
                  <a:srgbClr val="404040"/>
                </a:solidFill>
                <a:latin typeface="Gotham"/>
              </a:rPr>
              <a:t>learned in class, </a:t>
            </a:r>
          </a:p>
          <a:p>
            <a:pPr>
              <a:lnSpc>
                <a:spcPct val="200000"/>
              </a:lnSpc>
            </a:pPr>
            <a:r>
              <a:rPr lang="en-US" sz="3000">
                <a:solidFill>
                  <a:srgbClr val="404040"/>
                </a:solidFill>
                <a:latin typeface="Gotham"/>
              </a:rPr>
              <a:t>How </a:t>
            </a:r>
            <a:r>
              <a:rPr lang="en-US" sz="3000">
                <a:solidFill>
                  <a:schemeClr val="accent5"/>
                </a:solidFill>
                <a:latin typeface="Gotham"/>
              </a:rPr>
              <a:t>accurately</a:t>
            </a:r>
            <a:r>
              <a:rPr lang="en-US" sz="3000">
                <a:solidFill>
                  <a:srgbClr val="404040"/>
                </a:solidFill>
                <a:latin typeface="Gotham"/>
              </a:rPr>
              <a:t> can we </a:t>
            </a:r>
            <a:r>
              <a:rPr lang="en-US" sz="3000">
                <a:solidFill>
                  <a:schemeClr val="accent5"/>
                </a:solidFill>
                <a:latin typeface="Gotham"/>
              </a:rPr>
              <a:t>predict</a:t>
            </a:r>
            <a:r>
              <a:rPr lang="en-US" sz="3000">
                <a:solidFill>
                  <a:srgbClr val="404040"/>
                </a:solidFill>
                <a:latin typeface="Gotham"/>
              </a:rPr>
              <a:t> </a:t>
            </a:r>
            <a:r>
              <a:rPr lang="en-US" sz="3000">
                <a:solidFill>
                  <a:srgbClr val="4AACC6"/>
                </a:solidFill>
                <a:latin typeface="Gotham"/>
              </a:rPr>
              <a:t>or analyze</a:t>
            </a:r>
            <a:r>
              <a:rPr lang="en-US" sz="3000">
                <a:solidFill>
                  <a:srgbClr val="404040"/>
                </a:solidFill>
                <a:latin typeface="Gotham"/>
              </a:rPr>
              <a:t> the gold price?</a:t>
            </a:r>
            <a:endParaRPr lang="en-US" sz="3000">
              <a:solidFill>
                <a:srgbClr val="404040"/>
              </a:solidFill>
              <a:latin typeface="Gotham"/>
              <a:cs typeface="Gotha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3B5BA323-11A8-FB75-FD1E-7A6E66FFBB8B}"/>
              </a:ext>
            </a:extLst>
          </p:cNvPr>
          <p:cNvSpPr txBox="1"/>
          <p:nvPr/>
        </p:nvSpPr>
        <p:spPr>
          <a:xfrm>
            <a:off x="1028700" y="375729"/>
            <a:ext cx="16115567" cy="1954381"/>
          </a:xfrm>
          <a:prstGeom prst="rect">
            <a:avLst/>
          </a:prstGeom>
        </p:spPr>
        <p:txBody>
          <a:bodyPr wrap="square" lIns="0" tIns="0" rIns="0" bIns="0" rtlCol="0" anchor="t">
            <a:spAutoFit/>
          </a:bodyPr>
          <a:lstStyle/>
          <a:p>
            <a:r>
              <a:rPr lang="en-US" sz="6350" spc="639">
                <a:solidFill>
                  <a:srgbClr val="404040"/>
                </a:solidFill>
                <a:latin typeface="Gotham Bold"/>
                <a:cs typeface="Gotham Bold"/>
              </a:rPr>
              <a:t>MODEL-3</a:t>
            </a:r>
          </a:p>
          <a:p>
            <a:r>
              <a:rPr lang="en-US" sz="6350" spc="639">
                <a:solidFill>
                  <a:srgbClr val="404040"/>
                </a:solidFill>
                <a:latin typeface="Gotham Bold"/>
                <a:cs typeface="Gotham Bold"/>
              </a:rPr>
              <a:t>PROPHET</a:t>
            </a:r>
          </a:p>
        </p:txBody>
      </p:sp>
      <p:sp>
        <p:nvSpPr>
          <p:cNvPr id="6" name="TextBox 5">
            <a:extLst>
              <a:ext uri="{FF2B5EF4-FFF2-40B4-BE49-F238E27FC236}">
                <a16:creationId xmlns:a16="http://schemas.microsoft.com/office/drawing/2014/main" id="{EE2E1E60-CECC-8559-FE53-1576B0C87E1D}"/>
              </a:ext>
            </a:extLst>
          </p:cNvPr>
          <p:cNvSpPr txBox="1"/>
          <p:nvPr/>
        </p:nvSpPr>
        <p:spPr>
          <a:xfrm>
            <a:off x="1295400" y="8822518"/>
            <a:ext cx="7060902" cy="738664"/>
          </a:xfrm>
          <a:prstGeom prst="rect">
            <a:avLst/>
          </a:prstGeom>
          <a:noFill/>
        </p:spPr>
        <p:txBody>
          <a:bodyPr wrap="square">
            <a:spAutoFit/>
          </a:bodyPr>
          <a:lstStyle/>
          <a:p>
            <a:r>
              <a:rPr lang="en-US" sz="1400" b="0" i="0">
                <a:solidFill>
                  <a:srgbClr val="212121"/>
                </a:solidFill>
                <a:effectLst/>
                <a:latin typeface="Courier New" panose="02070309020205020404" pitchFamily="49" charset="0"/>
              </a:rPr>
              <a:t>MAE: 96.21898888953442 </a:t>
            </a:r>
          </a:p>
          <a:p>
            <a:r>
              <a:rPr lang="en-US" sz="1400" b="0" i="0">
                <a:solidFill>
                  <a:srgbClr val="212121"/>
                </a:solidFill>
                <a:effectLst/>
                <a:latin typeface="Courier New" panose="02070309020205020404" pitchFamily="49" charset="0"/>
              </a:rPr>
              <a:t>RMSE: 112.19681650299636 </a:t>
            </a:r>
          </a:p>
          <a:p>
            <a:r>
              <a:rPr lang="en-US" sz="1400" b="0" i="0">
                <a:solidFill>
                  <a:srgbClr val="212121"/>
                </a:solidFill>
                <a:effectLst/>
                <a:latin typeface="Courier New" panose="02070309020205020404" pitchFamily="49" charset="0"/>
              </a:rPr>
              <a:t>MAPE: 4.895163998189626%</a:t>
            </a:r>
          </a:p>
        </p:txBody>
      </p:sp>
      <p:sp>
        <p:nvSpPr>
          <p:cNvPr id="7" name="TextBox 41">
            <a:extLst>
              <a:ext uri="{FF2B5EF4-FFF2-40B4-BE49-F238E27FC236}">
                <a16:creationId xmlns:a16="http://schemas.microsoft.com/office/drawing/2014/main" id="{79A8949E-BBC2-8857-92AE-2D60CDCBA6A1}"/>
              </a:ext>
            </a:extLst>
          </p:cNvPr>
          <p:cNvSpPr txBox="1"/>
          <p:nvPr/>
        </p:nvSpPr>
        <p:spPr>
          <a:xfrm>
            <a:off x="9147322" y="2818616"/>
            <a:ext cx="9118697" cy="6729919"/>
          </a:xfrm>
          <a:prstGeom prst="rect">
            <a:avLst/>
          </a:prstGeom>
        </p:spPr>
        <p:txBody>
          <a:bodyPr wrap="square" lIns="0" tIns="0" rIns="0" bIns="0" rtlCol="0" anchor="t">
            <a:spAutoFit/>
          </a:bodyPr>
          <a:lstStyle/>
          <a:p>
            <a:pPr marL="226695" lvl="1">
              <a:lnSpc>
                <a:spcPct val="150000"/>
              </a:lnSpc>
            </a:pPr>
            <a:r>
              <a:rPr lang="en-US" sz="2100">
                <a:solidFill>
                  <a:srgbClr val="404040"/>
                </a:solidFill>
                <a:latin typeface="Gotham"/>
                <a:ea typeface="+mn-lt"/>
                <a:cs typeface="Gotham"/>
              </a:rPr>
              <a:t>Observations:</a:t>
            </a:r>
            <a:endParaRPr lang="en-US">
              <a:ea typeface="Calibri"/>
              <a:cs typeface="Calibri"/>
            </a:endParaRPr>
          </a:p>
          <a:p>
            <a:pPr marL="569595" lvl="1" indent="-342900">
              <a:lnSpc>
                <a:spcPct val="150000"/>
              </a:lnSpc>
              <a:buFont typeface="Arial" panose="020B0604020202020204" pitchFamily="34" charset="0"/>
              <a:buChar char="•"/>
            </a:pPr>
            <a:r>
              <a:rPr lang="en-US" sz="2100">
                <a:solidFill>
                  <a:srgbClr val="404040"/>
                </a:solidFill>
                <a:latin typeface="Gotham"/>
                <a:ea typeface="+mn-lt"/>
                <a:cs typeface="Gotham"/>
              </a:rPr>
              <a:t>Alignment: Initial close alignment between forecast and actual values</a:t>
            </a:r>
            <a:endParaRPr lang="en-US"/>
          </a:p>
          <a:p>
            <a:pPr marL="569595" lvl="1" indent="-342900">
              <a:lnSpc>
                <a:spcPct val="150000"/>
              </a:lnSpc>
              <a:buFont typeface="Arial" panose="020B0604020202020204" pitchFamily="34" charset="0"/>
              <a:buChar char="•"/>
            </a:pPr>
            <a:endParaRPr lang="en-US" sz="2100">
              <a:solidFill>
                <a:srgbClr val="404040"/>
              </a:solidFill>
              <a:latin typeface="Gotham"/>
              <a:ea typeface="+mn-lt"/>
              <a:cs typeface="Gotham"/>
            </a:endParaRPr>
          </a:p>
          <a:p>
            <a:pPr marL="569595" lvl="1" indent="-342900">
              <a:lnSpc>
                <a:spcPct val="150000"/>
              </a:lnSpc>
              <a:buFont typeface="Arial" panose="020B0604020202020204" pitchFamily="34" charset="0"/>
              <a:buChar char="•"/>
            </a:pPr>
            <a:r>
              <a:rPr lang="en-US" sz="2100">
                <a:solidFill>
                  <a:srgbClr val="404040"/>
                </a:solidFill>
                <a:latin typeface="Gotham"/>
                <a:ea typeface="+mn-lt"/>
                <a:cs typeface="Gotham"/>
              </a:rPr>
              <a:t>Divergence: Noticeable divergence towards the end of the test period, with actual values exceeding forecast and confidence intervals</a:t>
            </a:r>
            <a:endParaRPr lang="en-US">
              <a:ea typeface="Calibri"/>
              <a:cs typeface="Calibri"/>
            </a:endParaRPr>
          </a:p>
          <a:p>
            <a:pPr marL="569595" lvl="1" indent="-342900">
              <a:lnSpc>
                <a:spcPct val="150000"/>
              </a:lnSpc>
              <a:buFont typeface="Arial" panose="020B0604020202020204" pitchFamily="34" charset="0"/>
              <a:buChar char="•"/>
            </a:pPr>
            <a:endParaRPr lang="en-US" sz="2100">
              <a:solidFill>
                <a:srgbClr val="404040"/>
              </a:solidFill>
              <a:latin typeface="Gotham"/>
              <a:ea typeface="+mn-lt"/>
              <a:cs typeface="Gotham"/>
            </a:endParaRPr>
          </a:p>
          <a:p>
            <a:pPr marL="569595" lvl="1" indent="-342900">
              <a:lnSpc>
                <a:spcPct val="150000"/>
              </a:lnSpc>
              <a:buFont typeface="Arial" panose="020B0604020202020204" pitchFamily="34" charset="0"/>
              <a:buChar char="•"/>
            </a:pPr>
            <a:r>
              <a:rPr lang="en-US" sz="2100">
                <a:solidFill>
                  <a:srgbClr val="404040"/>
                </a:solidFill>
                <a:latin typeface="Gotham"/>
                <a:ea typeface="+mn-lt"/>
                <a:cs typeface="Gotham"/>
              </a:rPr>
              <a:t>Confidence Interval: Narrow initially, widens towards the end, indicating increased uncertainty</a:t>
            </a:r>
            <a:endParaRPr lang="en-US">
              <a:solidFill>
                <a:srgbClr val="000000"/>
              </a:solidFill>
              <a:latin typeface="Calibri"/>
              <a:ea typeface="+mn-lt"/>
              <a:cs typeface="Calibri"/>
            </a:endParaRPr>
          </a:p>
          <a:p>
            <a:pPr marL="569595" lvl="1" indent="-342900">
              <a:lnSpc>
                <a:spcPct val="150000"/>
              </a:lnSpc>
              <a:buFont typeface="Arial" panose="020B0604020202020204" pitchFamily="34" charset="0"/>
              <a:buChar char="•"/>
            </a:pPr>
            <a:endParaRPr lang="en-US" sz="2100">
              <a:solidFill>
                <a:srgbClr val="404040"/>
              </a:solidFill>
              <a:latin typeface="Gotham"/>
              <a:ea typeface="Calibri"/>
              <a:cs typeface="Gotham"/>
            </a:endParaRPr>
          </a:p>
          <a:p>
            <a:pPr marL="569595" lvl="1" indent="-342900">
              <a:lnSpc>
                <a:spcPct val="150000"/>
              </a:lnSpc>
              <a:buFont typeface="Arial" panose="020B0604020202020204" pitchFamily="34" charset="0"/>
              <a:buChar char="•"/>
            </a:pPr>
            <a:r>
              <a:rPr lang="en-US" sz="2100">
                <a:solidFill>
                  <a:srgbClr val="404040"/>
                </a:solidFill>
                <a:latin typeface="Gotham"/>
                <a:ea typeface="+mn-lt"/>
                <a:cs typeface="Gotham"/>
              </a:rPr>
              <a:t>Trends &amp; Seasonality: Long-term trends and seasonal patterns well-captured</a:t>
            </a:r>
            <a:endParaRPr lang="en-US"/>
          </a:p>
          <a:p>
            <a:pPr marL="569595" lvl="1" indent="-342900">
              <a:lnSpc>
                <a:spcPct val="150000"/>
              </a:lnSpc>
              <a:buFont typeface="Arial" panose="020B0604020202020204" pitchFamily="34" charset="0"/>
              <a:buChar char="•"/>
            </a:pPr>
            <a:endParaRPr lang="en-US" sz="2100">
              <a:solidFill>
                <a:srgbClr val="404040"/>
              </a:solidFill>
              <a:latin typeface="Gotham"/>
              <a:ea typeface="+mn-lt"/>
              <a:cs typeface="Gotham"/>
            </a:endParaRPr>
          </a:p>
        </p:txBody>
      </p:sp>
      <p:pic>
        <p:nvPicPr>
          <p:cNvPr id="3" name="Picture 2">
            <a:extLst>
              <a:ext uri="{FF2B5EF4-FFF2-40B4-BE49-F238E27FC236}">
                <a16:creationId xmlns:a16="http://schemas.microsoft.com/office/drawing/2014/main" id="{0982CDAD-BA3A-4032-B4DB-169C438BCDA8}"/>
              </a:ext>
            </a:extLst>
          </p:cNvPr>
          <p:cNvPicPr>
            <a:picLocks noChangeAspect="1"/>
          </p:cNvPicPr>
          <p:nvPr/>
        </p:nvPicPr>
        <p:blipFill>
          <a:blip r:embed="rId3"/>
          <a:stretch>
            <a:fillRect/>
          </a:stretch>
        </p:blipFill>
        <p:spPr>
          <a:xfrm>
            <a:off x="464160" y="2719020"/>
            <a:ext cx="8721237" cy="5805122"/>
          </a:xfrm>
          <a:prstGeom prst="rect">
            <a:avLst/>
          </a:prstGeom>
        </p:spPr>
      </p:pic>
    </p:spTree>
    <p:extLst>
      <p:ext uri="{BB962C8B-B14F-4D97-AF65-F5344CB8AC3E}">
        <p14:creationId xmlns:p14="http://schemas.microsoft.com/office/powerpoint/2010/main" val="2871669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3B5BA323-11A8-FB75-FD1E-7A6E66FFBB8B}"/>
              </a:ext>
            </a:extLst>
          </p:cNvPr>
          <p:cNvSpPr txBox="1"/>
          <p:nvPr/>
        </p:nvSpPr>
        <p:spPr>
          <a:xfrm>
            <a:off x="1028700" y="375729"/>
            <a:ext cx="13906500" cy="1954381"/>
          </a:xfrm>
          <a:prstGeom prst="rect">
            <a:avLst/>
          </a:prstGeom>
        </p:spPr>
        <p:txBody>
          <a:bodyPr wrap="square" lIns="0" tIns="0" rIns="0" bIns="0" rtlCol="0" anchor="t">
            <a:spAutoFit/>
          </a:bodyPr>
          <a:lstStyle/>
          <a:p>
            <a:r>
              <a:rPr lang="en-US" sz="6350" spc="639">
                <a:solidFill>
                  <a:srgbClr val="404040"/>
                </a:solidFill>
                <a:latin typeface="Gotham Bold"/>
                <a:cs typeface="Gotham Bold"/>
              </a:rPr>
              <a:t>MODEL-4</a:t>
            </a:r>
            <a:endParaRPr lang="en-US" altLang="zh-TW" sz="6350" spc="639">
              <a:solidFill>
                <a:srgbClr val="404040"/>
              </a:solidFill>
              <a:latin typeface="Gotham Bold"/>
              <a:ea typeface="新細明體"/>
              <a:cs typeface="Gotham Bold"/>
            </a:endParaRPr>
          </a:p>
          <a:p>
            <a:r>
              <a:rPr lang="en-US" sz="6350" spc="639">
                <a:solidFill>
                  <a:srgbClr val="404040"/>
                </a:solidFill>
                <a:latin typeface="Gotham Bold"/>
                <a:cs typeface="Gotham Bold"/>
              </a:rPr>
              <a:t>ARCH / GARCH</a:t>
            </a:r>
          </a:p>
        </p:txBody>
      </p:sp>
      <p:sp>
        <p:nvSpPr>
          <p:cNvPr id="4" name="TextBox 41">
            <a:extLst>
              <a:ext uri="{FF2B5EF4-FFF2-40B4-BE49-F238E27FC236}">
                <a16:creationId xmlns:a16="http://schemas.microsoft.com/office/drawing/2014/main" id="{F672E8D5-37C7-9AB9-B0C0-0CE84BB01BEF}"/>
              </a:ext>
            </a:extLst>
          </p:cNvPr>
          <p:cNvSpPr txBox="1"/>
          <p:nvPr/>
        </p:nvSpPr>
        <p:spPr>
          <a:xfrm>
            <a:off x="519871" y="2335038"/>
            <a:ext cx="9257175" cy="428194"/>
          </a:xfrm>
          <a:prstGeom prst="rect">
            <a:avLst/>
          </a:prstGeom>
        </p:spPr>
        <p:txBody>
          <a:bodyPr wrap="square" lIns="0" tIns="0" rIns="0" bIns="0" rtlCol="0" anchor="t">
            <a:spAutoFit/>
          </a:bodyPr>
          <a:lstStyle/>
          <a:p>
            <a:pPr marL="226695" lvl="1">
              <a:lnSpc>
                <a:spcPct val="150000"/>
              </a:lnSpc>
            </a:pPr>
            <a:r>
              <a:rPr lang="en-US" sz="2100">
                <a:solidFill>
                  <a:srgbClr val="404040"/>
                </a:solidFill>
                <a:latin typeface="Gotham"/>
                <a:ea typeface="+mn-lt"/>
                <a:cs typeface="Gotham"/>
              </a:rPr>
              <a:t>An approach to estimating the volatility of financial markets</a:t>
            </a:r>
            <a:endParaRPr lang="en-US" sz="2100">
              <a:solidFill>
                <a:srgbClr val="404040"/>
              </a:solidFill>
              <a:latin typeface="Gotham"/>
              <a:ea typeface="Calibri"/>
              <a:cs typeface="Gotham"/>
            </a:endParaRPr>
          </a:p>
        </p:txBody>
      </p:sp>
      <p:pic>
        <p:nvPicPr>
          <p:cNvPr id="6" name="Picture 5" descr="A graph showing a blue line&#10;&#10;Description automatically generated">
            <a:extLst>
              <a:ext uri="{FF2B5EF4-FFF2-40B4-BE49-F238E27FC236}">
                <a16:creationId xmlns:a16="http://schemas.microsoft.com/office/drawing/2014/main" id="{56152A53-742E-65F1-AD6A-49F60361FF54}"/>
              </a:ext>
            </a:extLst>
          </p:cNvPr>
          <p:cNvPicPr>
            <a:picLocks noChangeAspect="1"/>
          </p:cNvPicPr>
          <p:nvPr/>
        </p:nvPicPr>
        <p:blipFill>
          <a:blip r:embed="rId3"/>
          <a:stretch>
            <a:fillRect/>
          </a:stretch>
        </p:blipFill>
        <p:spPr>
          <a:xfrm>
            <a:off x="515816" y="3555024"/>
            <a:ext cx="8628917" cy="5375030"/>
          </a:xfrm>
          <a:prstGeom prst="rect">
            <a:avLst/>
          </a:prstGeom>
        </p:spPr>
      </p:pic>
      <p:sp>
        <p:nvSpPr>
          <p:cNvPr id="9" name="TextBox 8">
            <a:extLst>
              <a:ext uri="{FF2B5EF4-FFF2-40B4-BE49-F238E27FC236}">
                <a16:creationId xmlns:a16="http://schemas.microsoft.com/office/drawing/2014/main" id="{E60F73F1-11AA-6DEE-8D52-2CB2A0DFDEFA}"/>
              </a:ext>
            </a:extLst>
          </p:cNvPr>
          <p:cNvSpPr txBox="1"/>
          <p:nvPr/>
        </p:nvSpPr>
        <p:spPr>
          <a:xfrm>
            <a:off x="9461256" y="2234853"/>
            <a:ext cx="7060902" cy="523220"/>
          </a:xfrm>
          <a:prstGeom prst="rect">
            <a:avLst/>
          </a:prstGeom>
          <a:noFill/>
        </p:spPr>
        <p:txBody>
          <a:bodyPr wrap="square" lIns="91440" tIns="45720" rIns="91440" bIns="45720" anchor="t">
            <a:spAutoFit/>
          </a:bodyPr>
          <a:lstStyle/>
          <a:p>
            <a:r>
              <a:rPr lang="en-US" sz="1400">
                <a:solidFill>
                  <a:srgbClr val="212121"/>
                </a:solidFill>
                <a:latin typeface="Courier New"/>
                <a:ea typeface="+mn-lt"/>
                <a:cs typeface="Courier New"/>
              </a:rPr>
              <a:t>McLeod-Li test statistic: 5719.68410349655 </a:t>
            </a:r>
            <a:endParaRPr lang="en-US">
              <a:solidFill>
                <a:srgbClr val="000000"/>
              </a:solidFill>
              <a:latin typeface="Calibri"/>
              <a:ea typeface="+mn-lt"/>
              <a:cs typeface="Calibri"/>
            </a:endParaRPr>
          </a:p>
          <a:p>
            <a:r>
              <a:rPr lang="en-US" sz="1400">
                <a:solidFill>
                  <a:srgbClr val="212121"/>
                </a:solidFill>
                <a:latin typeface="Courier New"/>
                <a:ea typeface="+mn-lt"/>
                <a:cs typeface="Courier New"/>
              </a:rPr>
              <a:t>p-value: 0.0</a:t>
            </a:r>
            <a:endParaRPr lang="en-US">
              <a:ea typeface="Calibri"/>
              <a:cs typeface="Calibri"/>
            </a:endParaRPr>
          </a:p>
        </p:txBody>
      </p:sp>
      <p:sp>
        <p:nvSpPr>
          <p:cNvPr id="11" name="TextBox 41">
            <a:extLst>
              <a:ext uri="{FF2B5EF4-FFF2-40B4-BE49-F238E27FC236}">
                <a16:creationId xmlns:a16="http://schemas.microsoft.com/office/drawing/2014/main" id="{B7705576-C641-C75E-2252-AA32DFD448CB}"/>
              </a:ext>
            </a:extLst>
          </p:cNvPr>
          <p:cNvSpPr txBox="1"/>
          <p:nvPr/>
        </p:nvSpPr>
        <p:spPr>
          <a:xfrm>
            <a:off x="9279206" y="2884558"/>
            <a:ext cx="8821957" cy="6729919"/>
          </a:xfrm>
          <a:prstGeom prst="rect">
            <a:avLst/>
          </a:prstGeom>
        </p:spPr>
        <p:txBody>
          <a:bodyPr wrap="square" lIns="0" tIns="0" rIns="0" bIns="0" rtlCol="0" anchor="t">
            <a:spAutoFit/>
          </a:bodyPr>
          <a:lstStyle/>
          <a:p>
            <a:pPr marL="226695" lvl="1">
              <a:lnSpc>
                <a:spcPct val="150000"/>
              </a:lnSpc>
            </a:pPr>
            <a:r>
              <a:rPr lang="en-US" sz="2100">
                <a:solidFill>
                  <a:srgbClr val="404040"/>
                </a:solidFill>
                <a:latin typeface="Gotham"/>
                <a:ea typeface="+mn-lt"/>
                <a:cs typeface="Gotham"/>
              </a:rPr>
              <a:t>McLeod-Li Test:</a:t>
            </a:r>
            <a:endParaRPr lang="en-US"/>
          </a:p>
          <a:p>
            <a:pPr marL="226695" lvl="1">
              <a:lnSpc>
                <a:spcPct val="150000"/>
              </a:lnSpc>
            </a:pPr>
            <a:r>
              <a:rPr lang="en-US" sz="2100">
                <a:solidFill>
                  <a:srgbClr val="404040"/>
                </a:solidFill>
                <a:latin typeface="Gotham"/>
                <a:ea typeface="+mn-lt"/>
                <a:cs typeface="Gotham"/>
              </a:rPr>
              <a:t>Tested for ARCH effects</a:t>
            </a:r>
            <a:endParaRPr lang="en-US">
              <a:ea typeface="Calibri"/>
              <a:cs typeface="Calibri"/>
            </a:endParaRPr>
          </a:p>
          <a:p>
            <a:pPr marL="226695" lvl="1">
              <a:lnSpc>
                <a:spcPct val="150000"/>
              </a:lnSpc>
            </a:pPr>
            <a:r>
              <a:rPr lang="en-US" sz="2100">
                <a:solidFill>
                  <a:srgbClr val="404040"/>
                </a:solidFill>
                <a:latin typeface="Gotham"/>
                <a:ea typeface="+mn-lt"/>
                <a:cs typeface="Gotham"/>
              </a:rPr>
              <a:t>Result: Significant ARCH effects</a:t>
            </a:r>
            <a:endParaRPr lang="en-US">
              <a:solidFill>
                <a:srgbClr val="000000"/>
              </a:solidFill>
              <a:latin typeface="Calibri"/>
              <a:ea typeface="+mn-lt"/>
              <a:cs typeface="Calibri"/>
            </a:endParaRPr>
          </a:p>
          <a:p>
            <a:pPr marL="226695" lvl="1">
              <a:lnSpc>
                <a:spcPct val="150000"/>
              </a:lnSpc>
            </a:pPr>
            <a:endParaRPr lang="en-US" sz="2100">
              <a:solidFill>
                <a:srgbClr val="404040"/>
              </a:solidFill>
              <a:latin typeface="Gotham"/>
              <a:ea typeface="+mn-lt"/>
              <a:cs typeface="Gotham"/>
            </a:endParaRPr>
          </a:p>
          <a:p>
            <a:pPr marL="226695" lvl="1">
              <a:lnSpc>
                <a:spcPct val="150000"/>
              </a:lnSpc>
            </a:pPr>
            <a:r>
              <a:rPr lang="en-US" sz="2100">
                <a:solidFill>
                  <a:srgbClr val="404040"/>
                </a:solidFill>
                <a:latin typeface="Gotham"/>
                <a:ea typeface="+mn-lt"/>
                <a:cs typeface="Gotham"/>
              </a:rPr>
              <a:t>Model Selection:</a:t>
            </a:r>
            <a:endParaRPr lang="en-US"/>
          </a:p>
          <a:p>
            <a:pPr marL="226695" lvl="1">
              <a:lnSpc>
                <a:spcPct val="150000"/>
              </a:lnSpc>
            </a:pPr>
            <a:r>
              <a:rPr lang="en-US" sz="2100">
                <a:solidFill>
                  <a:srgbClr val="404040"/>
                </a:solidFill>
                <a:latin typeface="Gotham"/>
                <a:ea typeface="+mn-lt"/>
                <a:cs typeface="Gotham"/>
              </a:rPr>
              <a:t>Criterion: Akaike Information Criterion (AIC)</a:t>
            </a:r>
            <a:endParaRPr lang="en-US">
              <a:solidFill>
                <a:srgbClr val="000000"/>
              </a:solidFill>
              <a:latin typeface="Calibri"/>
              <a:ea typeface="+mn-lt"/>
              <a:cs typeface="Calibri"/>
            </a:endParaRPr>
          </a:p>
          <a:p>
            <a:pPr marL="226695" lvl="1">
              <a:lnSpc>
                <a:spcPct val="150000"/>
              </a:lnSpc>
            </a:pPr>
            <a:r>
              <a:rPr lang="en-US" sz="2100">
                <a:solidFill>
                  <a:srgbClr val="404040"/>
                </a:solidFill>
                <a:latin typeface="Gotham"/>
                <a:ea typeface="+mn-lt"/>
                <a:cs typeface="Gotham"/>
              </a:rPr>
              <a:t>Best Model: ARCH(1) with an AIC of 14788.245</a:t>
            </a:r>
            <a:endParaRPr lang="en-US"/>
          </a:p>
          <a:p>
            <a:pPr marL="226695" lvl="1">
              <a:lnSpc>
                <a:spcPct val="150000"/>
              </a:lnSpc>
            </a:pPr>
            <a:endParaRPr lang="en-US" sz="2100">
              <a:solidFill>
                <a:srgbClr val="404040"/>
              </a:solidFill>
              <a:latin typeface="Gotham"/>
              <a:ea typeface="+mn-lt"/>
              <a:cs typeface="Gotham"/>
            </a:endParaRPr>
          </a:p>
          <a:p>
            <a:pPr marL="226695" lvl="1">
              <a:lnSpc>
                <a:spcPct val="150000"/>
              </a:lnSpc>
            </a:pPr>
            <a:r>
              <a:rPr lang="en-US" sz="2100">
                <a:solidFill>
                  <a:srgbClr val="404040"/>
                </a:solidFill>
                <a:latin typeface="Gotham"/>
                <a:ea typeface="+mn-lt"/>
                <a:cs typeface="Gotham"/>
              </a:rPr>
              <a:t>What is ARCH(1): Suppose you have a time series of daily returns on a stock. The ARCH(1) model could be used to model the changing volatility of these returns. If a large return (positive or negative) occurs on one day, the model would predict higher volatility for the next day, reflecting the increased uncertainty.</a:t>
            </a:r>
          </a:p>
          <a:p>
            <a:pPr marL="226695" lvl="1">
              <a:lnSpc>
                <a:spcPct val="150000"/>
              </a:lnSpc>
            </a:pPr>
            <a:endParaRPr lang="en-US" sz="2100">
              <a:solidFill>
                <a:srgbClr val="404040"/>
              </a:solidFill>
              <a:latin typeface="Gotham"/>
              <a:ea typeface="+mn-lt"/>
              <a:cs typeface="Gotham"/>
            </a:endParaRPr>
          </a:p>
        </p:txBody>
      </p:sp>
    </p:spTree>
    <p:extLst>
      <p:ext uri="{BB962C8B-B14F-4D97-AF65-F5344CB8AC3E}">
        <p14:creationId xmlns:p14="http://schemas.microsoft.com/office/powerpoint/2010/main" val="628228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3B5BA323-11A8-FB75-FD1E-7A6E66FFBB8B}"/>
              </a:ext>
            </a:extLst>
          </p:cNvPr>
          <p:cNvSpPr txBox="1"/>
          <p:nvPr/>
        </p:nvSpPr>
        <p:spPr>
          <a:xfrm>
            <a:off x="1028700" y="375729"/>
            <a:ext cx="13906500" cy="1954381"/>
          </a:xfrm>
          <a:prstGeom prst="rect">
            <a:avLst/>
          </a:prstGeom>
        </p:spPr>
        <p:txBody>
          <a:bodyPr wrap="square" lIns="0" tIns="0" rIns="0" bIns="0" rtlCol="0" anchor="t">
            <a:spAutoFit/>
          </a:bodyPr>
          <a:lstStyle/>
          <a:p>
            <a:r>
              <a:rPr lang="en-US" sz="6350" spc="639">
                <a:solidFill>
                  <a:srgbClr val="404040"/>
                </a:solidFill>
                <a:latin typeface="Gotham Bold"/>
                <a:cs typeface="Gotham Bold"/>
              </a:rPr>
              <a:t>MODEL-4</a:t>
            </a:r>
            <a:endParaRPr lang="en-US" altLang="zh-TW" sz="6350" spc="639">
              <a:solidFill>
                <a:srgbClr val="404040"/>
              </a:solidFill>
              <a:latin typeface="Gotham Bold"/>
              <a:ea typeface="新細明體"/>
              <a:cs typeface="Gotham Bold"/>
            </a:endParaRPr>
          </a:p>
          <a:p>
            <a:r>
              <a:rPr lang="en-US" sz="6350" spc="639">
                <a:solidFill>
                  <a:srgbClr val="404040"/>
                </a:solidFill>
                <a:latin typeface="Gotham Bold"/>
                <a:cs typeface="Gotham Bold"/>
              </a:rPr>
              <a:t>ARCH / GARCH</a:t>
            </a:r>
          </a:p>
        </p:txBody>
      </p:sp>
      <p:sp>
        <p:nvSpPr>
          <p:cNvPr id="9" name="TextBox 8">
            <a:extLst>
              <a:ext uri="{FF2B5EF4-FFF2-40B4-BE49-F238E27FC236}">
                <a16:creationId xmlns:a16="http://schemas.microsoft.com/office/drawing/2014/main" id="{E60F73F1-11AA-6DEE-8D52-2CB2A0DFDEFA}"/>
              </a:ext>
            </a:extLst>
          </p:cNvPr>
          <p:cNvSpPr txBox="1"/>
          <p:nvPr/>
        </p:nvSpPr>
        <p:spPr>
          <a:xfrm>
            <a:off x="9461256" y="2234853"/>
            <a:ext cx="7060902" cy="523220"/>
          </a:xfrm>
          <a:prstGeom prst="rect">
            <a:avLst/>
          </a:prstGeom>
          <a:noFill/>
        </p:spPr>
        <p:txBody>
          <a:bodyPr wrap="square" lIns="91440" tIns="45720" rIns="91440" bIns="45720" anchor="t">
            <a:spAutoFit/>
          </a:bodyPr>
          <a:lstStyle/>
          <a:p>
            <a:r>
              <a:rPr lang="en-US" sz="1400">
                <a:solidFill>
                  <a:srgbClr val="212121"/>
                </a:solidFill>
                <a:latin typeface="Courier New"/>
                <a:ea typeface="+mn-lt"/>
                <a:cs typeface="Courier New"/>
              </a:rPr>
              <a:t>Jarque-Bera test statistic: 8199.073899191371 </a:t>
            </a:r>
            <a:endParaRPr lang="en-US">
              <a:solidFill>
                <a:srgbClr val="000000"/>
              </a:solidFill>
              <a:latin typeface="Calibri"/>
              <a:ea typeface="+mn-lt"/>
              <a:cs typeface="Calibri"/>
            </a:endParaRPr>
          </a:p>
          <a:p>
            <a:r>
              <a:rPr lang="en-US" sz="1400">
                <a:solidFill>
                  <a:srgbClr val="212121"/>
                </a:solidFill>
                <a:latin typeface="Courier New"/>
                <a:ea typeface="+mn-lt"/>
                <a:cs typeface="Courier New"/>
              </a:rPr>
              <a:t>p-value: 0.0</a:t>
            </a:r>
            <a:endParaRPr lang="en-US">
              <a:ea typeface="Calibri"/>
              <a:cs typeface="Calibri"/>
            </a:endParaRPr>
          </a:p>
        </p:txBody>
      </p:sp>
      <p:sp>
        <p:nvSpPr>
          <p:cNvPr id="11" name="TextBox 41">
            <a:extLst>
              <a:ext uri="{FF2B5EF4-FFF2-40B4-BE49-F238E27FC236}">
                <a16:creationId xmlns:a16="http://schemas.microsoft.com/office/drawing/2014/main" id="{B7705576-C641-C75E-2252-AA32DFD448CB}"/>
              </a:ext>
            </a:extLst>
          </p:cNvPr>
          <p:cNvSpPr txBox="1"/>
          <p:nvPr/>
        </p:nvSpPr>
        <p:spPr>
          <a:xfrm>
            <a:off x="9279206" y="2884558"/>
            <a:ext cx="8821957" cy="3821431"/>
          </a:xfrm>
          <a:prstGeom prst="rect">
            <a:avLst/>
          </a:prstGeom>
        </p:spPr>
        <p:txBody>
          <a:bodyPr wrap="square" lIns="0" tIns="0" rIns="0" bIns="0" rtlCol="0" anchor="t">
            <a:spAutoFit/>
          </a:bodyPr>
          <a:lstStyle/>
          <a:p>
            <a:pPr marL="226695" lvl="1">
              <a:lnSpc>
                <a:spcPct val="150000"/>
              </a:lnSpc>
            </a:pPr>
            <a:r>
              <a:rPr lang="en-US" sz="2100">
                <a:solidFill>
                  <a:srgbClr val="404040"/>
                </a:solidFill>
                <a:latin typeface="Gotham"/>
                <a:ea typeface="+mn-lt"/>
                <a:cs typeface="Gotham"/>
              </a:rPr>
              <a:t>Jarque-Bera Test:</a:t>
            </a:r>
            <a:endParaRPr lang="en-US"/>
          </a:p>
          <a:p>
            <a:pPr marL="226695" lvl="1">
              <a:lnSpc>
                <a:spcPct val="150000"/>
              </a:lnSpc>
            </a:pPr>
            <a:r>
              <a:rPr lang="en-US" sz="2100">
                <a:solidFill>
                  <a:srgbClr val="404040"/>
                </a:solidFill>
                <a:latin typeface="Gotham"/>
                <a:ea typeface="+mn-lt"/>
                <a:cs typeface="Gotham"/>
              </a:rPr>
              <a:t>Tested for normality of residuals</a:t>
            </a:r>
            <a:endParaRPr lang="en-US"/>
          </a:p>
          <a:p>
            <a:pPr marL="226695" lvl="1">
              <a:lnSpc>
                <a:spcPct val="150000"/>
              </a:lnSpc>
            </a:pPr>
            <a:r>
              <a:rPr lang="en-US" sz="2100">
                <a:solidFill>
                  <a:srgbClr val="404040"/>
                </a:solidFill>
                <a:latin typeface="Gotham"/>
                <a:ea typeface="+mn-lt"/>
                <a:cs typeface="Gotham"/>
              </a:rPr>
              <a:t>Result: Non-normal residuals</a:t>
            </a:r>
            <a:endParaRPr lang="en-US">
              <a:ea typeface="Calibri"/>
              <a:cs typeface="Calibri"/>
            </a:endParaRPr>
          </a:p>
          <a:p>
            <a:pPr marL="226695" lvl="1">
              <a:lnSpc>
                <a:spcPct val="150000"/>
              </a:lnSpc>
            </a:pPr>
            <a:endParaRPr lang="en-US" sz="2100">
              <a:solidFill>
                <a:srgbClr val="404040"/>
              </a:solidFill>
              <a:latin typeface="Gotham"/>
              <a:ea typeface="+mn-lt"/>
              <a:cs typeface="Gotham"/>
            </a:endParaRPr>
          </a:p>
          <a:p>
            <a:pPr marL="226695" lvl="1">
              <a:lnSpc>
                <a:spcPct val="150000"/>
              </a:lnSpc>
            </a:pPr>
            <a:r>
              <a:rPr lang="en-US" sz="2100">
                <a:solidFill>
                  <a:srgbClr val="404040"/>
                </a:solidFill>
                <a:latin typeface="Gotham"/>
                <a:ea typeface="+mn-lt"/>
                <a:cs typeface="Gotham"/>
              </a:rPr>
              <a:t>Rolling Predictions:</a:t>
            </a:r>
            <a:endParaRPr lang="en-US"/>
          </a:p>
          <a:p>
            <a:pPr marL="226695" lvl="1">
              <a:lnSpc>
                <a:spcPct val="150000"/>
              </a:lnSpc>
            </a:pPr>
            <a:r>
              <a:rPr lang="en-US" sz="2100">
                <a:solidFill>
                  <a:srgbClr val="404040"/>
                </a:solidFill>
                <a:latin typeface="Gotham"/>
                <a:ea typeface="+mn-lt"/>
                <a:cs typeface="Gotham"/>
              </a:rPr>
              <a:t>Generated rolling predictions for test set</a:t>
            </a:r>
            <a:endParaRPr lang="en-US"/>
          </a:p>
          <a:p>
            <a:pPr marL="226695" lvl="1">
              <a:lnSpc>
                <a:spcPct val="150000"/>
              </a:lnSpc>
            </a:pPr>
            <a:endParaRPr lang="en-US" sz="2100">
              <a:solidFill>
                <a:srgbClr val="404040"/>
              </a:solidFill>
              <a:latin typeface="Gotham"/>
              <a:ea typeface="+mn-lt"/>
              <a:cs typeface="Gotham"/>
            </a:endParaRPr>
          </a:p>
          <a:p>
            <a:pPr marL="226695" lvl="1">
              <a:lnSpc>
                <a:spcPct val="150000"/>
              </a:lnSpc>
            </a:pPr>
            <a:endParaRPr lang="en-US" sz="2100">
              <a:solidFill>
                <a:srgbClr val="404040"/>
              </a:solidFill>
              <a:latin typeface="Gotham"/>
              <a:ea typeface="+mn-lt"/>
              <a:cs typeface="Gotham"/>
            </a:endParaRPr>
          </a:p>
        </p:txBody>
      </p:sp>
      <p:sp>
        <p:nvSpPr>
          <p:cNvPr id="3" name="TextBox 2">
            <a:extLst>
              <a:ext uri="{FF2B5EF4-FFF2-40B4-BE49-F238E27FC236}">
                <a16:creationId xmlns:a16="http://schemas.microsoft.com/office/drawing/2014/main" id="{48012C95-2629-E526-2146-B11861BC39B5}"/>
              </a:ext>
            </a:extLst>
          </p:cNvPr>
          <p:cNvSpPr txBox="1"/>
          <p:nvPr/>
        </p:nvSpPr>
        <p:spPr>
          <a:xfrm>
            <a:off x="9461256" y="6444170"/>
            <a:ext cx="7060902" cy="523220"/>
          </a:xfrm>
          <a:prstGeom prst="rect">
            <a:avLst/>
          </a:prstGeom>
          <a:noFill/>
        </p:spPr>
        <p:txBody>
          <a:bodyPr wrap="square" lIns="91440" tIns="45720" rIns="91440" bIns="45720" anchor="t">
            <a:spAutoFit/>
          </a:bodyPr>
          <a:lstStyle/>
          <a:p>
            <a:r>
              <a:rPr lang="en-US" sz="1400">
                <a:solidFill>
                  <a:srgbClr val="212121"/>
                </a:solidFill>
                <a:latin typeface="Courier New"/>
                <a:ea typeface="+mn-lt"/>
                <a:cs typeface="Courier New"/>
              </a:rPr>
              <a:t>RMSE: 1.332397072065138 </a:t>
            </a:r>
            <a:endParaRPr lang="en-US"/>
          </a:p>
          <a:p>
            <a:r>
              <a:rPr lang="en-US" sz="1400">
                <a:solidFill>
                  <a:srgbClr val="212121"/>
                </a:solidFill>
                <a:latin typeface="Courier New"/>
                <a:ea typeface="+mn-lt"/>
                <a:cs typeface="Courier New"/>
              </a:rPr>
              <a:t>MAE: 1.070060158518971 </a:t>
            </a:r>
            <a:endParaRPr lang="en-US">
              <a:solidFill>
                <a:srgbClr val="000000"/>
              </a:solidFill>
              <a:latin typeface="Calibri"/>
              <a:ea typeface="Calibri"/>
              <a:cs typeface="Calibri"/>
            </a:endParaRPr>
          </a:p>
        </p:txBody>
      </p:sp>
      <p:pic>
        <p:nvPicPr>
          <p:cNvPr id="5" name="Picture 4">
            <a:extLst>
              <a:ext uri="{FF2B5EF4-FFF2-40B4-BE49-F238E27FC236}">
                <a16:creationId xmlns:a16="http://schemas.microsoft.com/office/drawing/2014/main" id="{3CC417C1-1597-1BCD-0EC5-9642C30B323E}"/>
              </a:ext>
            </a:extLst>
          </p:cNvPr>
          <p:cNvPicPr>
            <a:picLocks noChangeAspect="1"/>
          </p:cNvPicPr>
          <p:nvPr/>
        </p:nvPicPr>
        <p:blipFill>
          <a:blip r:embed="rId3"/>
          <a:stretch>
            <a:fillRect/>
          </a:stretch>
        </p:blipFill>
        <p:spPr>
          <a:xfrm>
            <a:off x="278423" y="3049465"/>
            <a:ext cx="8993798" cy="5770684"/>
          </a:xfrm>
          <a:prstGeom prst="rect">
            <a:avLst/>
          </a:prstGeom>
        </p:spPr>
      </p:pic>
    </p:spTree>
    <p:extLst>
      <p:ext uri="{BB962C8B-B14F-4D97-AF65-F5344CB8AC3E}">
        <p14:creationId xmlns:p14="http://schemas.microsoft.com/office/powerpoint/2010/main" val="2241012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576263" y="569459"/>
            <a:ext cx="17135475" cy="9148082"/>
            <a:chOff x="0" y="0"/>
            <a:chExt cx="4513047" cy="2409371"/>
          </a:xfrm>
        </p:grpSpPr>
        <p:sp>
          <p:nvSpPr>
            <p:cNvPr id="3" name="Freeform 3"/>
            <p:cNvSpPr/>
            <p:nvPr/>
          </p:nvSpPr>
          <p:spPr>
            <a:xfrm>
              <a:off x="0" y="0"/>
              <a:ext cx="4513047" cy="2409371"/>
            </a:xfrm>
            <a:custGeom>
              <a:avLst/>
              <a:gdLst/>
              <a:ahLst/>
              <a:cxnLst/>
              <a:rect l="l" t="t" r="r" b="b"/>
              <a:pathLst>
                <a:path w="4513047" h="2409371">
                  <a:moveTo>
                    <a:pt x="0" y="0"/>
                  </a:moveTo>
                  <a:lnTo>
                    <a:pt x="4513047" y="0"/>
                  </a:lnTo>
                  <a:lnTo>
                    <a:pt x="4513047" y="2409371"/>
                  </a:lnTo>
                  <a:lnTo>
                    <a:pt x="0" y="2409371"/>
                  </a:lnTo>
                  <a:close/>
                </a:path>
              </a:pathLst>
            </a:custGeom>
            <a:solidFill>
              <a:srgbClr val="000000">
                <a:alpha val="0"/>
              </a:srgbClr>
            </a:solidFill>
            <a:ln w="19050" cap="sq">
              <a:solidFill>
                <a:srgbClr val="404040"/>
              </a:solidFill>
              <a:prstDash val="solid"/>
              <a:miter/>
            </a:ln>
          </p:spPr>
          <p:txBody>
            <a:bodyPr/>
            <a:lstStyle/>
            <a:p>
              <a:endParaRPr lang="en-CN"/>
            </a:p>
          </p:txBody>
        </p:sp>
        <p:sp>
          <p:nvSpPr>
            <p:cNvPr id="4" name="TextBox 4"/>
            <p:cNvSpPr txBox="1"/>
            <p:nvPr/>
          </p:nvSpPr>
          <p:spPr>
            <a:xfrm>
              <a:off x="0" y="-28575"/>
              <a:ext cx="4513047" cy="2437946"/>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3804557" y="5597586"/>
            <a:ext cx="10678886" cy="1012763"/>
            <a:chOff x="0" y="0"/>
            <a:chExt cx="2812546" cy="266736"/>
          </a:xfrm>
        </p:grpSpPr>
        <p:sp>
          <p:nvSpPr>
            <p:cNvPr id="6" name="Freeform 6"/>
            <p:cNvSpPr/>
            <p:nvPr/>
          </p:nvSpPr>
          <p:spPr>
            <a:xfrm>
              <a:off x="0" y="0"/>
              <a:ext cx="2812546" cy="266736"/>
            </a:xfrm>
            <a:custGeom>
              <a:avLst/>
              <a:gdLst/>
              <a:ahLst/>
              <a:cxnLst/>
              <a:rect l="l" t="t" r="r" b="b"/>
              <a:pathLst>
                <a:path w="2812546" h="266736">
                  <a:moveTo>
                    <a:pt x="0" y="0"/>
                  </a:moveTo>
                  <a:lnTo>
                    <a:pt x="2812546" y="0"/>
                  </a:lnTo>
                  <a:lnTo>
                    <a:pt x="2812546" y="266736"/>
                  </a:lnTo>
                  <a:lnTo>
                    <a:pt x="0" y="266736"/>
                  </a:lnTo>
                  <a:close/>
                </a:path>
              </a:pathLst>
            </a:custGeom>
            <a:solidFill>
              <a:srgbClr val="F8DF8C"/>
            </a:solidFill>
          </p:spPr>
          <p:txBody>
            <a:bodyPr/>
            <a:lstStyle/>
            <a:p>
              <a:endParaRPr lang="en-CN"/>
            </a:p>
          </p:txBody>
        </p:sp>
        <p:sp>
          <p:nvSpPr>
            <p:cNvPr id="7" name="TextBox 7"/>
            <p:cNvSpPr txBox="1"/>
            <p:nvPr/>
          </p:nvSpPr>
          <p:spPr>
            <a:xfrm>
              <a:off x="0" y="-28575"/>
              <a:ext cx="2812546" cy="295311"/>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rot="-10800000">
            <a:off x="0" y="0"/>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p>
        </p:txBody>
      </p:sp>
      <p:sp>
        <p:nvSpPr>
          <p:cNvPr id="10" name="TextBox 10"/>
          <p:cNvSpPr txBox="1"/>
          <p:nvPr/>
        </p:nvSpPr>
        <p:spPr>
          <a:xfrm>
            <a:off x="1990324" y="4067237"/>
            <a:ext cx="14307351" cy="1344599"/>
          </a:xfrm>
          <a:prstGeom prst="rect">
            <a:avLst/>
          </a:prstGeom>
        </p:spPr>
        <p:txBody>
          <a:bodyPr lIns="0" tIns="0" rIns="0" bIns="0" rtlCol="0" anchor="t">
            <a:spAutoFit/>
          </a:bodyPr>
          <a:lstStyle/>
          <a:p>
            <a:pPr marL="0" lvl="0" indent="0" algn="ctr">
              <a:lnSpc>
                <a:spcPts val="9999"/>
              </a:lnSpc>
            </a:pPr>
            <a:r>
              <a:rPr lang="en-US" sz="9950">
                <a:solidFill>
                  <a:srgbClr val="404040"/>
                </a:solidFill>
                <a:latin typeface="ITC Avant Garde Gothic Bold"/>
                <a:cs typeface="Gotham Bold"/>
              </a:rPr>
              <a:t>STEP-5</a:t>
            </a:r>
          </a:p>
        </p:txBody>
      </p:sp>
      <p:sp>
        <p:nvSpPr>
          <p:cNvPr id="15" name="Freeform 8">
            <a:extLst>
              <a:ext uri="{FF2B5EF4-FFF2-40B4-BE49-F238E27FC236}">
                <a16:creationId xmlns:a16="http://schemas.microsoft.com/office/drawing/2014/main" id="{0FCF63EF-F061-9319-DC1D-C31248B1469B}"/>
              </a:ext>
            </a:extLst>
          </p:cNvPr>
          <p:cNvSpPr/>
          <p:nvPr/>
        </p:nvSpPr>
        <p:spPr>
          <a:xfrm>
            <a:off x="15354490" y="7390825"/>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highlight>
                <a:srgbClr val="00FFFF"/>
              </a:highlight>
            </a:endParaRPr>
          </a:p>
        </p:txBody>
      </p:sp>
      <p:sp>
        <p:nvSpPr>
          <p:cNvPr id="8" name="TextBox 11">
            <a:extLst>
              <a:ext uri="{FF2B5EF4-FFF2-40B4-BE49-F238E27FC236}">
                <a16:creationId xmlns:a16="http://schemas.microsoft.com/office/drawing/2014/main" id="{2AE97D7E-313E-590E-5A50-D58E52410D8E}"/>
              </a:ext>
            </a:extLst>
          </p:cNvPr>
          <p:cNvSpPr txBox="1"/>
          <p:nvPr/>
        </p:nvSpPr>
        <p:spPr>
          <a:xfrm>
            <a:off x="2962551" y="5776545"/>
            <a:ext cx="12384879" cy="654795"/>
          </a:xfrm>
          <a:prstGeom prst="rect">
            <a:avLst/>
          </a:prstGeom>
        </p:spPr>
        <p:txBody>
          <a:bodyPr wrap="square" lIns="0" tIns="0" rIns="0" bIns="0" rtlCol="0" anchor="t">
            <a:spAutoFit/>
          </a:bodyPr>
          <a:lstStyle/>
          <a:p>
            <a:pPr algn="ctr">
              <a:lnSpc>
                <a:spcPts val="5400"/>
              </a:lnSpc>
              <a:spcBef>
                <a:spcPct val="0"/>
              </a:spcBef>
            </a:pPr>
            <a:r>
              <a:rPr lang="en-US" altLang="zh-TW" sz="4400" spc="-120">
                <a:solidFill>
                  <a:srgbClr val="404040"/>
                </a:solidFill>
                <a:latin typeface="Gotham"/>
                <a:ea typeface="新細明體"/>
                <a:cs typeface="Gotham"/>
              </a:rPr>
              <a:t>Conclusion</a:t>
            </a:r>
            <a:endParaRPr lang="en-US" sz="4400">
              <a:solidFill>
                <a:srgbClr val="404040"/>
              </a:solidFill>
              <a:latin typeface="Gotham"/>
              <a:cs typeface="Gotham"/>
            </a:endParaRPr>
          </a:p>
        </p:txBody>
      </p:sp>
    </p:spTree>
    <p:extLst>
      <p:ext uri="{BB962C8B-B14F-4D97-AF65-F5344CB8AC3E}">
        <p14:creationId xmlns:p14="http://schemas.microsoft.com/office/powerpoint/2010/main" val="718406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3B5BA323-11A8-FB75-FD1E-7A6E66FFBB8B}"/>
              </a:ext>
            </a:extLst>
          </p:cNvPr>
          <p:cNvSpPr txBox="1"/>
          <p:nvPr/>
        </p:nvSpPr>
        <p:spPr>
          <a:xfrm>
            <a:off x="1028700" y="375729"/>
            <a:ext cx="13906500" cy="977191"/>
          </a:xfrm>
          <a:prstGeom prst="rect">
            <a:avLst/>
          </a:prstGeom>
        </p:spPr>
        <p:txBody>
          <a:bodyPr wrap="square" lIns="0" tIns="0" rIns="0" bIns="0" rtlCol="0" anchor="t">
            <a:spAutoFit/>
          </a:bodyPr>
          <a:lstStyle/>
          <a:p>
            <a:r>
              <a:rPr lang="en-US" sz="6350" spc="639">
                <a:solidFill>
                  <a:srgbClr val="404040"/>
                </a:solidFill>
                <a:latin typeface="Gotham Bold"/>
                <a:cs typeface="Gotham Bold"/>
              </a:rPr>
              <a:t>MODEL RECAP</a:t>
            </a:r>
            <a:endParaRPr lang="en-US" altLang="zh-TW" sz="6350" spc="639">
              <a:solidFill>
                <a:srgbClr val="404040"/>
              </a:solidFill>
              <a:latin typeface="Gotham Bold"/>
              <a:cs typeface="Gotham Bold"/>
            </a:endParaRPr>
          </a:p>
        </p:txBody>
      </p:sp>
      <p:grpSp>
        <p:nvGrpSpPr>
          <p:cNvPr id="18" name="Group 17">
            <a:extLst>
              <a:ext uri="{FF2B5EF4-FFF2-40B4-BE49-F238E27FC236}">
                <a16:creationId xmlns:a16="http://schemas.microsoft.com/office/drawing/2014/main" id="{6EA80A8A-4126-D00F-74F2-D7E4ADB26D0F}"/>
              </a:ext>
            </a:extLst>
          </p:cNvPr>
          <p:cNvGrpSpPr/>
          <p:nvPr/>
        </p:nvGrpSpPr>
        <p:grpSpPr>
          <a:xfrm>
            <a:off x="1935931" y="2960783"/>
            <a:ext cx="3808634" cy="7062044"/>
            <a:chOff x="6188536" y="2433245"/>
            <a:chExt cx="3808634" cy="7062044"/>
          </a:xfrm>
        </p:grpSpPr>
        <p:grpSp>
          <p:nvGrpSpPr>
            <p:cNvPr id="2" name="Group 2">
              <a:extLst>
                <a:ext uri="{FF2B5EF4-FFF2-40B4-BE49-F238E27FC236}">
                  <a16:creationId xmlns:a16="http://schemas.microsoft.com/office/drawing/2014/main" id="{58EB87DE-8165-7307-3CE3-C68AC56C77E6}"/>
                </a:ext>
              </a:extLst>
            </p:cNvPr>
            <p:cNvGrpSpPr/>
            <p:nvPr/>
          </p:nvGrpSpPr>
          <p:grpSpPr>
            <a:xfrm>
              <a:off x="6193507" y="2433245"/>
              <a:ext cx="3458466" cy="7020396"/>
              <a:chOff x="0" y="-28575"/>
              <a:chExt cx="848258" cy="1721893"/>
            </a:xfrm>
          </p:grpSpPr>
          <p:sp>
            <p:nvSpPr>
              <p:cNvPr id="4" name="Freeform 3">
                <a:extLst>
                  <a:ext uri="{FF2B5EF4-FFF2-40B4-BE49-F238E27FC236}">
                    <a16:creationId xmlns:a16="http://schemas.microsoft.com/office/drawing/2014/main" id="{EBDD50C7-56DC-E970-D45B-314376D962F9}"/>
                  </a:ext>
                </a:extLst>
              </p:cNvPr>
              <p:cNvSpPr/>
              <p:nvPr/>
            </p:nvSpPr>
            <p:spPr>
              <a:xfrm>
                <a:off x="0" y="0"/>
                <a:ext cx="848258" cy="1693318"/>
              </a:xfrm>
              <a:custGeom>
                <a:avLst/>
                <a:gdLst/>
                <a:ahLst/>
                <a:cxnLst/>
                <a:rect l="l" t="t" r="r" b="b"/>
                <a:pathLst>
                  <a:path w="848258" h="1693318">
                    <a:moveTo>
                      <a:pt x="0" y="0"/>
                    </a:moveTo>
                    <a:lnTo>
                      <a:pt x="848258" y="0"/>
                    </a:lnTo>
                    <a:lnTo>
                      <a:pt x="848258" y="1693318"/>
                    </a:lnTo>
                    <a:lnTo>
                      <a:pt x="0" y="1693318"/>
                    </a:lnTo>
                    <a:close/>
                  </a:path>
                </a:pathLst>
              </a:custGeom>
              <a:solidFill>
                <a:srgbClr val="A1DBF8"/>
              </a:solidFill>
              <a:ln w="19050" cap="sq">
                <a:solidFill>
                  <a:srgbClr val="404040"/>
                </a:solidFill>
                <a:prstDash val="solid"/>
                <a:miter/>
              </a:ln>
            </p:spPr>
            <p:txBody>
              <a:bodyPr/>
              <a:lstStyle/>
              <a:p>
                <a:endParaRPr lang="en-CN"/>
              </a:p>
            </p:txBody>
          </p:sp>
          <p:sp>
            <p:nvSpPr>
              <p:cNvPr id="5" name="TextBox 4">
                <a:extLst>
                  <a:ext uri="{FF2B5EF4-FFF2-40B4-BE49-F238E27FC236}">
                    <a16:creationId xmlns:a16="http://schemas.microsoft.com/office/drawing/2014/main" id="{E0E20F91-5C9D-463E-A554-CCF2E01CC8D4}"/>
                  </a:ext>
                </a:extLst>
              </p:cNvPr>
              <p:cNvSpPr txBox="1"/>
              <p:nvPr/>
            </p:nvSpPr>
            <p:spPr>
              <a:xfrm>
                <a:off x="0" y="-28575"/>
                <a:ext cx="848258" cy="1721893"/>
              </a:xfrm>
              <a:prstGeom prst="rect">
                <a:avLst/>
              </a:prstGeom>
            </p:spPr>
            <p:txBody>
              <a:bodyPr lIns="50800" tIns="50800" rIns="50800" bIns="50800" rtlCol="0" anchor="ctr"/>
              <a:lstStyle/>
              <a:p>
                <a:pPr algn="ctr">
                  <a:lnSpc>
                    <a:spcPts val="1988"/>
                  </a:lnSpc>
                </a:pPr>
                <a:endParaRPr/>
              </a:p>
            </p:txBody>
          </p:sp>
        </p:grpSp>
        <p:sp>
          <p:nvSpPr>
            <p:cNvPr id="12" name="TextBox 17">
              <a:extLst>
                <a:ext uri="{FF2B5EF4-FFF2-40B4-BE49-F238E27FC236}">
                  <a16:creationId xmlns:a16="http://schemas.microsoft.com/office/drawing/2014/main" id="{F8919CB9-7048-A07A-BE3C-711C68FE18D3}"/>
                </a:ext>
              </a:extLst>
            </p:cNvPr>
            <p:cNvSpPr txBox="1"/>
            <p:nvPr/>
          </p:nvSpPr>
          <p:spPr>
            <a:xfrm rot="5400000">
              <a:off x="6374927" y="5770844"/>
              <a:ext cx="6899288" cy="345198"/>
            </a:xfrm>
            <a:prstGeom prst="rect">
              <a:avLst/>
            </a:prstGeom>
          </p:spPr>
          <p:txBody>
            <a:bodyPr lIns="50800" tIns="50800" rIns="50800" bIns="50800" rtlCol="0" anchor="ctr"/>
            <a:lstStyle/>
            <a:p>
              <a:pPr algn="ctr">
                <a:lnSpc>
                  <a:spcPts val="1680"/>
                </a:lnSpc>
              </a:pPr>
              <a:endParaRPr/>
            </a:p>
          </p:txBody>
        </p:sp>
        <p:sp>
          <p:nvSpPr>
            <p:cNvPr id="13" name="AutoShape 21">
              <a:extLst>
                <a:ext uri="{FF2B5EF4-FFF2-40B4-BE49-F238E27FC236}">
                  <a16:creationId xmlns:a16="http://schemas.microsoft.com/office/drawing/2014/main" id="{FB847B2D-37DA-29EE-E806-AC91EB08B742}"/>
                </a:ext>
              </a:extLst>
            </p:cNvPr>
            <p:cNvSpPr/>
            <p:nvPr/>
          </p:nvSpPr>
          <p:spPr>
            <a:xfrm>
              <a:off x="6193507" y="4683286"/>
              <a:ext cx="3458466" cy="0"/>
            </a:xfrm>
            <a:prstGeom prst="line">
              <a:avLst/>
            </a:prstGeom>
            <a:ln w="38100" cap="rnd">
              <a:solidFill>
                <a:srgbClr val="404040"/>
              </a:solidFill>
              <a:prstDash val="sysDot"/>
              <a:headEnd type="none" w="sm" len="sm"/>
              <a:tailEnd type="none" w="sm" len="sm"/>
            </a:ln>
          </p:spPr>
          <p:txBody>
            <a:bodyPr/>
            <a:lstStyle/>
            <a:p>
              <a:endParaRPr lang="en-CN"/>
            </a:p>
          </p:txBody>
        </p:sp>
        <p:sp>
          <p:nvSpPr>
            <p:cNvPr id="14" name="TextBox 35">
              <a:extLst>
                <a:ext uri="{FF2B5EF4-FFF2-40B4-BE49-F238E27FC236}">
                  <a16:creationId xmlns:a16="http://schemas.microsoft.com/office/drawing/2014/main" id="{7DAA1339-14E0-8CB5-7C41-F952CAD96B77}"/>
                </a:ext>
              </a:extLst>
            </p:cNvPr>
            <p:cNvSpPr txBox="1"/>
            <p:nvPr/>
          </p:nvSpPr>
          <p:spPr>
            <a:xfrm>
              <a:off x="6188536" y="4902493"/>
              <a:ext cx="3408485" cy="4592796"/>
            </a:xfrm>
            <a:prstGeom prst="rect">
              <a:avLst/>
            </a:prstGeom>
          </p:spPr>
          <p:txBody>
            <a:bodyPr wrap="square" lIns="0" tIns="0" rIns="0" bIns="0" rtlCol="0" anchor="t">
              <a:spAutoFit/>
            </a:bodyPr>
            <a:lstStyle/>
            <a:p>
              <a:pPr marL="453390" lvl="1" indent="-226695">
                <a:buFont typeface="Arial"/>
                <a:buChar char="•"/>
              </a:pPr>
              <a:r>
                <a:rPr lang="en-US" sz="2100" spc="105">
                  <a:solidFill>
                    <a:srgbClr val="404040"/>
                  </a:solidFill>
                  <a:latin typeface="Gotham"/>
                  <a:ea typeface="+mn-lt"/>
                  <a:cs typeface="Gotham"/>
                </a:rPr>
                <a:t>Combines ARIMA with external predictors to enhance forecasting accuracy</a:t>
              </a:r>
              <a:endParaRPr lang="en-US"/>
            </a:p>
            <a:p>
              <a:pPr marL="453390" lvl="1" indent="-226695">
                <a:buFont typeface="Arial"/>
                <a:buChar char="•"/>
              </a:pPr>
              <a:r>
                <a:rPr lang="en-US" sz="2100" spc="105">
                  <a:solidFill>
                    <a:srgbClr val="404040"/>
                  </a:solidFill>
                  <a:latin typeface="Gotham"/>
                  <a:ea typeface="+mn-lt"/>
                  <a:cs typeface="Gotham"/>
                </a:rPr>
                <a:t>Captures linear relationships and trends in the time series data</a:t>
              </a:r>
              <a:endParaRPr lang="en-US">
                <a:solidFill>
                  <a:srgbClr val="000000"/>
                </a:solidFill>
                <a:latin typeface="Calibri"/>
                <a:ea typeface="+mn-lt"/>
                <a:cs typeface="Calibri"/>
              </a:endParaRPr>
            </a:p>
            <a:p>
              <a:pPr marL="453390" lvl="1" indent="-226695">
                <a:buFont typeface="Arial"/>
                <a:buChar char="•"/>
              </a:pPr>
              <a:r>
                <a:rPr lang="en-US" sz="2100" spc="105">
                  <a:solidFill>
                    <a:srgbClr val="404040"/>
                  </a:solidFill>
                  <a:latin typeface="Gotham"/>
                  <a:ea typeface="+mn-lt"/>
                  <a:cs typeface="Gotham"/>
                </a:rPr>
                <a:t>Effective for time series with additional </a:t>
              </a:r>
              <a:r>
                <a:rPr lang="en-US" sz="2100" spc="105">
                  <a:solidFill>
                    <a:srgbClr val="404040"/>
                  </a:solidFill>
                  <a:latin typeface="Gotham"/>
                  <a:cs typeface="Gotham"/>
                </a:rPr>
                <a:t>influencing factors</a:t>
              </a:r>
              <a:endParaRPr lang="en-US"/>
            </a:p>
            <a:p>
              <a:pPr marL="453390" lvl="1" indent="-226695">
                <a:lnSpc>
                  <a:spcPts val="3360"/>
                </a:lnSpc>
                <a:buFont typeface="Arial"/>
                <a:buChar char="•"/>
              </a:pPr>
              <a:endParaRPr lang="en-US" sz="2100" spc="105">
                <a:solidFill>
                  <a:srgbClr val="404040"/>
                </a:solidFill>
                <a:latin typeface="Gotham"/>
                <a:cs typeface="Gotham"/>
              </a:endParaRPr>
            </a:p>
          </p:txBody>
        </p:sp>
        <p:sp>
          <p:nvSpPr>
            <p:cNvPr id="15" name="TextBox 36">
              <a:extLst>
                <a:ext uri="{FF2B5EF4-FFF2-40B4-BE49-F238E27FC236}">
                  <a16:creationId xmlns:a16="http://schemas.microsoft.com/office/drawing/2014/main" id="{8933BDF6-FD61-AB2C-87D9-ACDC25D155ED}"/>
                </a:ext>
              </a:extLst>
            </p:cNvPr>
            <p:cNvSpPr txBox="1"/>
            <p:nvPr/>
          </p:nvSpPr>
          <p:spPr>
            <a:xfrm>
              <a:off x="6628152" y="3536270"/>
              <a:ext cx="2589176" cy="723900"/>
            </a:xfrm>
            <a:prstGeom prst="rect">
              <a:avLst/>
            </a:prstGeom>
          </p:spPr>
          <p:txBody>
            <a:bodyPr lIns="0" tIns="0" rIns="0" bIns="0" rtlCol="0" anchor="t">
              <a:spAutoFit/>
            </a:bodyPr>
            <a:lstStyle/>
            <a:p>
              <a:pPr algn="l">
                <a:lnSpc>
                  <a:spcPts val="5760"/>
                </a:lnSpc>
              </a:pPr>
              <a:endParaRPr lang="en-US" sz="4800" spc="240">
                <a:solidFill>
                  <a:srgbClr val="404040"/>
                </a:solidFill>
                <a:latin typeface="Gotham Bold"/>
              </a:endParaRPr>
            </a:p>
          </p:txBody>
        </p:sp>
        <p:sp>
          <p:nvSpPr>
            <p:cNvPr id="17" name="TextBox 37">
              <a:extLst>
                <a:ext uri="{FF2B5EF4-FFF2-40B4-BE49-F238E27FC236}">
                  <a16:creationId xmlns:a16="http://schemas.microsoft.com/office/drawing/2014/main" id="{274D399E-064C-D46F-93C5-6F32AB057D13}"/>
                </a:ext>
              </a:extLst>
            </p:cNvPr>
            <p:cNvSpPr txBox="1"/>
            <p:nvPr/>
          </p:nvSpPr>
          <p:spPr>
            <a:xfrm>
              <a:off x="6628152" y="3485740"/>
              <a:ext cx="2589176" cy="462434"/>
            </a:xfrm>
            <a:prstGeom prst="rect">
              <a:avLst/>
            </a:prstGeom>
          </p:spPr>
          <p:txBody>
            <a:bodyPr lIns="0" tIns="0" rIns="0" bIns="0" rtlCol="0" anchor="ctr">
              <a:spAutoFit/>
            </a:bodyPr>
            <a:lstStyle/>
            <a:p>
              <a:pPr algn="ctr">
                <a:lnSpc>
                  <a:spcPts val="3839"/>
                </a:lnSpc>
              </a:pPr>
              <a:r>
                <a:rPr lang="en-US" sz="3150">
                  <a:solidFill>
                    <a:srgbClr val="404040"/>
                  </a:solidFill>
                  <a:latin typeface="Gotham"/>
                </a:rPr>
                <a:t>ARIMAX</a:t>
              </a:r>
              <a:endParaRPr lang="en-US" sz="3199">
                <a:solidFill>
                  <a:srgbClr val="404040"/>
                </a:solidFill>
                <a:latin typeface="Gotham"/>
                <a:cs typeface="Gotham"/>
              </a:endParaRPr>
            </a:p>
          </p:txBody>
        </p:sp>
      </p:grpSp>
      <p:grpSp>
        <p:nvGrpSpPr>
          <p:cNvPr id="20" name="Group 2">
            <a:extLst>
              <a:ext uri="{FF2B5EF4-FFF2-40B4-BE49-F238E27FC236}">
                <a16:creationId xmlns:a16="http://schemas.microsoft.com/office/drawing/2014/main" id="{B662AA73-BCA5-B8A4-6956-6ED8E173169B}"/>
              </a:ext>
            </a:extLst>
          </p:cNvPr>
          <p:cNvGrpSpPr/>
          <p:nvPr/>
        </p:nvGrpSpPr>
        <p:grpSpPr>
          <a:xfrm>
            <a:off x="5753892" y="2444235"/>
            <a:ext cx="3458466" cy="7020396"/>
            <a:chOff x="0" y="-28575"/>
            <a:chExt cx="848258" cy="1721893"/>
          </a:xfrm>
        </p:grpSpPr>
        <p:sp>
          <p:nvSpPr>
            <p:cNvPr id="7" name="Freeform 3">
              <a:extLst>
                <a:ext uri="{FF2B5EF4-FFF2-40B4-BE49-F238E27FC236}">
                  <a16:creationId xmlns:a16="http://schemas.microsoft.com/office/drawing/2014/main" id="{D4681D3A-A2C9-AD81-EDA6-D9F2A5D5F3BD}"/>
                </a:ext>
              </a:extLst>
            </p:cNvPr>
            <p:cNvSpPr/>
            <p:nvPr/>
          </p:nvSpPr>
          <p:spPr>
            <a:xfrm>
              <a:off x="0" y="0"/>
              <a:ext cx="848258" cy="1693318"/>
            </a:xfrm>
            <a:custGeom>
              <a:avLst/>
              <a:gdLst/>
              <a:ahLst/>
              <a:cxnLst/>
              <a:rect l="l" t="t" r="r" b="b"/>
              <a:pathLst>
                <a:path w="848258" h="1693318">
                  <a:moveTo>
                    <a:pt x="0" y="0"/>
                  </a:moveTo>
                  <a:lnTo>
                    <a:pt x="848258" y="0"/>
                  </a:lnTo>
                  <a:lnTo>
                    <a:pt x="848258" y="1693318"/>
                  </a:lnTo>
                  <a:lnTo>
                    <a:pt x="0" y="1693318"/>
                  </a:lnTo>
                  <a:close/>
                </a:path>
              </a:pathLst>
            </a:custGeom>
            <a:solidFill>
              <a:srgbClr val="A1DBF8"/>
            </a:solidFill>
            <a:ln w="19050" cap="sq">
              <a:solidFill>
                <a:srgbClr val="404040"/>
              </a:solidFill>
              <a:prstDash val="solid"/>
              <a:miter/>
            </a:ln>
          </p:spPr>
          <p:txBody>
            <a:bodyPr/>
            <a:lstStyle/>
            <a:p>
              <a:endParaRPr lang="en-CN"/>
            </a:p>
          </p:txBody>
        </p:sp>
        <p:sp>
          <p:nvSpPr>
            <p:cNvPr id="19" name="TextBox 4">
              <a:extLst>
                <a:ext uri="{FF2B5EF4-FFF2-40B4-BE49-F238E27FC236}">
                  <a16:creationId xmlns:a16="http://schemas.microsoft.com/office/drawing/2014/main" id="{C232E073-2691-93CD-31DC-96045D9E7712}"/>
                </a:ext>
              </a:extLst>
            </p:cNvPr>
            <p:cNvSpPr txBox="1"/>
            <p:nvPr/>
          </p:nvSpPr>
          <p:spPr>
            <a:xfrm>
              <a:off x="0" y="-28575"/>
              <a:ext cx="848258" cy="1721893"/>
            </a:xfrm>
            <a:prstGeom prst="rect">
              <a:avLst/>
            </a:prstGeom>
          </p:spPr>
          <p:txBody>
            <a:bodyPr lIns="50800" tIns="50800" rIns="50800" bIns="50800" rtlCol="0" anchor="ctr"/>
            <a:lstStyle/>
            <a:p>
              <a:pPr algn="ctr">
                <a:lnSpc>
                  <a:spcPts val="1988"/>
                </a:lnSpc>
              </a:pPr>
              <a:endParaRPr/>
            </a:p>
          </p:txBody>
        </p:sp>
      </p:grpSp>
      <p:grpSp>
        <p:nvGrpSpPr>
          <p:cNvPr id="28" name="Group 8">
            <a:extLst>
              <a:ext uri="{FF2B5EF4-FFF2-40B4-BE49-F238E27FC236}">
                <a16:creationId xmlns:a16="http://schemas.microsoft.com/office/drawing/2014/main" id="{106EFA70-5BEF-506F-E421-4856B60BB1E5}"/>
              </a:ext>
            </a:extLst>
          </p:cNvPr>
          <p:cNvGrpSpPr/>
          <p:nvPr/>
        </p:nvGrpSpPr>
        <p:grpSpPr>
          <a:xfrm>
            <a:off x="9557555" y="1608524"/>
            <a:ext cx="3458466" cy="7020396"/>
            <a:chOff x="0" y="-28575"/>
            <a:chExt cx="848258" cy="1721893"/>
          </a:xfrm>
        </p:grpSpPr>
        <p:sp>
          <p:nvSpPr>
            <p:cNvPr id="26" name="Freeform 9">
              <a:extLst>
                <a:ext uri="{FF2B5EF4-FFF2-40B4-BE49-F238E27FC236}">
                  <a16:creationId xmlns:a16="http://schemas.microsoft.com/office/drawing/2014/main" id="{48C1A6E6-528E-40D0-3451-E2B6363F3376}"/>
                </a:ext>
              </a:extLst>
            </p:cNvPr>
            <p:cNvSpPr/>
            <p:nvPr/>
          </p:nvSpPr>
          <p:spPr>
            <a:xfrm>
              <a:off x="0" y="0"/>
              <a:ext cx="848258" cy="1693318"/>
            </a:xfrm>
            <a:custGeom>
              <a:avLst/>
              <a:gdLst/>
              <a:ahLst/>
              <a:cxnLst/>
              <a:rect l="l" t="t" r="r" b="b"/>
              <a:pathLst>
                <a:path w="848258" h="1693318">
                  <a:moveTo>
                    <a:pt x="0" y="0"/>
                  </a:moveTo>
                  <a:lnTo>
                    <a:pt x="848258" y="0"/>
                  </a:lnTo>
                  <a:lnTo>
                    <a:pt x="848258" y="1693318"/>
                  </a:lnTo>
                  <a:lnTo>
                    <a:pt x="0" y="1693318"/>
                  </a:lnTo>
                  <a:close/>
                </a:path>
              </a:pathLst>
            </a:custGeom>
            <a:solidFill>
              <a:srgbClr val="E1A4B6"/>
            </a:solidFill>
            <a:ln w="19050" cap="sq">
              <a:solidFill>
                <a:srgbClr val="404040"/>
              </a:solidFill>
              <a:prstDash val="solid"/>
              <a:miter/>
            </a:ln>
          </p:spPr>
          <p:txBody>
            <a:bodyPr/>
            <a:lstStyle/>
            <a:p>
              <a:endParaRPr lang="en-CN"/>
            </a:p>
          </p:txBody>
        </p:sp>
        <p:sp>
          <p:nvSpPr>
            <p:cNvPr id="27" name="TextBox 10">
              <a:extLst>
                <a:ext uri="{FF2B5EF4-FFF2-40B4-BE49-F238E27FC236}">
                  <a16:creationId xmlns:a16="http://schemas.microsoft.com/office/drawing/2014/main" id="{DF7498B6-22C7-D014-9C76-5FC7B28E0B84}"/>
                </a:ext>
              </a:extLst>
            </p:cNvPr>
            <p:cNvSpPr txBox="1"/>
            <p:nvPr/>
          </p:nvSpPr>
          <p:spPr>
            <a:xfrm>
              <a:off x="0" y="-28575"/>
              <a:ext cx="848258" cy="1721893"/>
            </a:xfrm>
            <a:prstGeom prst="rect">
              <a:avLst/>
            </a:prstGeom>
          </p:spPr>
          <p:txBody>
            <a:bodyPr lIns="50800" tIns="50800" rIns="50800" bIns="50800" rtlCol="0" anchor="ctr"/>
            <a:lstStyle/>
            <a:p>
              <a:pPr algn="ctr">
                <a:lnSpc>
                  <a:spcPts val="1988"/>
                </a:lnSpc>
              </a:pPr>
              <a:endParaRPr/>
            </a:p>
          </p:txBody>
        </p:sp>
      </p:grpSp>
      <p:sp>
        <p:nvSpPr>
          <p:cNvPr id="30" name="AutoShape 11">
            <a:extLst>
              <a:ext uri="{FF2B5EF4-FFF2-40B4-BE49-F238E27FC236}">
                <a16:creationId xmlns:a16="http://schemas.microsoft.com/office/drawing/2014/main" id="{4AF3E51F-272E-1F18-380D-D98841FB6FDD}"/>
              </a:ext>
            </a:extLst>
          </p:cNvPr>
          <p:cNvSpPr/>
          <p:nvPr/>
        </p:nvSpPr>
        <p:spPr>
          <a:xfrm>
            <a:off x="9557555" y="3858565"/>
            <a:ext cx="3458466" cy="0"/>
          </a:xfrm>
          <a:prstGeom prst="line">
            <a:avLst/>
          </a:prstGeom>
          <a:ln w="38100" cap="rnd">
            <a:solidFill>
              <a:srgbClr val="404040"/>
            </a:solidFill>
            <a:prstDash val="sysDot"/>
            <a:headEnd type="none" w="sm" len="sm"/>
            <a:tailEnd type="none" w="sm" len="sm"/>
          </a:ln>
        </p:spPr>
        <p:txBody>
          <a:bodyPr/>
          <a:lstStyle/>
          <a:p>
            <a:endParaRPr lang="en-CN"/>
          </a:p>
        </p:txBody>
      </p:sp>
      <p:grpSp>
        <p:nvGrpSpPr>
          <p:cNvPr id="38" name="Group 15">
            <a:extLst>
              <a:ext uri="{FF2B5EF4-FFF2-40B4-BE49-F238E27FC236}">
                <a16:creationId xmlns:a16="http://schemas.microsoft.com/office/drawing/2014/main" id="{6DD5B778-7093-18AE-B5F0-656C155E1CE4}"/>
              </a:ext>
            </a:extLst>
          </p:cNvPr>
          <p:cNvGrpSpPr/>
          <p:nvPr/>
        </p:nvGrpSpPr>
        <p:grpSpPr>
          <a:xfrm rot="5400000">
            <a:off x="5521075" y="5416311"/>
            <a:ext cx="7727762" cy="345198"/>
            <a:chOff x="0" y="0"/>
            <a:chExt cx="1895389" cy="84667"/>
          </a:xfrm>
        </p:grpSpPr>
        <p:sp>
          <p:nvSpPr>
            <p:cNvPr id="36" name="Freeform 16">
              <a:extLst>
                <a:ext uri="{FF2B5EF4-FFF2-40B4-BE49-F238E27FC236}">
                  <a16:creationId xmlns:a16="http://schemas.microsoft.com/office/drawing/2014/main" id="{364EF284-D3A9-9230-8097-ECA68A841EB8}"/>
                </a:ext>
              </a:extLst>
            </p:cNvPr>
            <p:cNvSpPr/>
            <p:nvPr/>
          </p:nvSpPr>
          <p:spPr>
            <a:xfrm>
              <a:off x="0" y="0"/>
              <a:ext cx="1895389" cy="84667"/>
            </a:xfrm>
            <a:custGeom>
              <a:avLst/>
              <a:gdLst/>
              <a:ahLst/>
              <a:cxnLst/>
              <a:rect l="l" t="t" r="r" b="b"/>
              <a:pathLst>
                <a:path w="1895389" h="84667">
                  <a:moveTo>
                    <a:pt x="1692189" y="0"/>
                  </a:moveTo>
                  <a:lnTo>
                    <a:pt x="0" y="0"/>
                  </a:lnTo>
                  <a:lnTo>
                    <a:pt x="203200" y="84667"/>
                  </a:lnTo>
                  <a:lnTo>
                    <a:pt x="1895389" y="84667"/>
                  </a:lnTo>
                  <a:lnTo>
                    <a:pt x="1692189" y="0"/>
                  </a:lnTo>
                  <a:close/>
                </a:path>
              </a:pathLst>
            </a:custGeom>
            <a:solidFill>
              <a:srgbClr val="EBDBDB"/>
            </a:solidFill>
            <a:ln cap="sq">
              <a:noFill/>
              <a:prstDash val="solid"/>
              <a:miter/>
            </a:ln>
          </p:spPr>
          <p:txBody>
            <a:bodyPr/>
            <a:lstStyle/>
            <a:p>
              <a:endParaRPr lang="en-CN"/>
            </a:p>
          </p:txBody>
        </p:sp>
        <p:sp>
          <p:nvSpPr>
            <p:cNvPr id="37" name="TextBox 17">
              <a:extLst>
                <a:ext uri="{FF2B5EF4-FFF2-40B4-BE49-F238E27FC236}">
                  <a16:creationId xmlns:a16="http://schemas.microsoft.com/office/drawing/2014/main" id="{E939BECD-579B-7F69-7CB1-7B0817B1F4E6}"/>
                </a:ext>
              </a:extLst>
            </p:cNvPr>
            <p:cNvSpPr txBox="1"/>
            <p:nvPr/>
          </p:nvSpPr>
          <p:spPr>
            <a:xfrm>
              <a:off x="101600" y="0"/>
              <a:ext cx="1692189" cy="84667"/>
            </a:xfrm>
            <a:prstGeom prst="rect">
              <a:avLst/>
            </a:prstGeom>
          </p:spPr>
          <p:txBody>
            <a:bodyPr lIns="50800" tIns="50800" rIns="50800" bIns="50800" rtlCol="0" anchor="ctr"/>
            <a:lstStyle/>
            <a:p>
              <a:pPr algn="ctr">
                <a:lnSpc>
                  <a:spcPts val="1680"/>
                </a:lnSpc>
              </a:pPr>
              <a:endParaRPr/>
            </a:p>
          </p:txBody>
        </p:sp>
      </p:grpSp>
      <p:grpSp>
        <p:nvGrpSpPr>
          <p:cNvPr id="42" name="Group 18">
            <a:extLst>
              <a:ext uri="{FF2B5EF4-FFF2-40B4-BE49-F238E27FC236}">
                <a16:creationId xmlns:a16="http://schemas.microsoft.com/office/drawing/2014/main" id="{FB56FD6F-EAB2-5DF8-EEBE-6B6FC389C747}"/>
              </a:ext>
            </a:extLst>
          </p:cNvPr>
          <p:cNvGrpSpPr/>
          <p:nvPr/>
        </p:nvGrpSpPr>
        <p:grpSpPr>
          <a:xfrm rot="5400000">
            <a:off x="9324739" y="4535631"/>
            <a:ext cx="7727762" cy="345198"/>
            <a:chOff x="0" y="0"/>
            <a:chExt cx="1895389" cy="84667"/>
          </a:xfrm>
        </p:grpSpPr>
        <p:sp>
          <p:nvSpPr>
            <p:cNvPr id="40" name="Freeform 19">
              <a:extLst>
                <a:ext uri="{FF2B5EF4-FFF2-40B4-BE49-F238E27FC236}">
                  <a16:creationId xmlns:a16="http://schemas.microsoft.com/office/drawing/2014/main" id="{EBAD886B-2649-D7B6-70F9-51C729055DC3}"/>
                </a:ext>
              </a:extLst>
            </p:cNvPr>
            <p:cNvSpPr/>
            <p:nvPr/>
          </p:nvSpPr>
          <p:spPr>
            <a:xfrm>
              <a:off x="0" y="0"/>
              <a:ext cx="1895389" cy="84667"/>
            </a:xfrm>
            <a:custGeom>
              <a:avLst/>
              <a:gdLst/>
              <a:ahLst/>
              <a:cxnLst/>
              <a:rect l="l" t="t" r="r" b="b"/>
              <a:pathLst>
                <a:path w="1895389" h="84667">
                  <a:moveTo>
                    <a:pt x="1692189" y="0"/>
                  </a:moveTo>
                  <a:lnTo>
                    <a:pt x="0" y="0"/>
                  </a:lnTo>
                  <a:lnTo>
                    <a:pt x="203200" y="84667"/>
                  </a:lnTo>
                  <a:lnTo>
                    <a:pt x="1895389" y="84667"/>
                  </a:lnTo>
                  <a:lnTo>
                    <a:pt x="1692189" y="0"/>
                  </a:lnTo>
                  <a:close/>
                </a:path>
              </a:pathLst>
            </a:custGeom>
            <a:solidFill>
              <a:srgbClr val="EBDBDB"/>
            </a:solidFill>
            <a:ln cap="sq">
              <a:noFill/>
              <a:prstDash val="solid"/>
              <a:miter/>
            </a:ln>
          </p:spPr>
          <p:txBody>
            <a:bodyPr/>
            <a:lstStyle/>
            <a:p>
              <a:endParaRPr lang="en-CN"/>
            </a:p>
          </p:txBody>
        </p:sp>
        <p:sp>
          <p:nvSpPr>
            <p:cNvPr id="41" name="TextBox 20">
              <a:extLst>
                <a:ext uri="{FF2B5EF4-FFF2-40B4-BE49-F238E27FC236}">
                  <a16:creationId xmlns:a16="http://schemas.microsoft.com/office/drawing/2014/main" id="{0257E35D-9C70-C790-048F-988A39D6CE98}"/>
                </a:ext>
              </a:extLst>
            </p:cNvPr>
            <p:cNvSpPr txBox="1"/>
            <p:nvPr/>
          </p:nvSpPr>
          <p:spPr>
            <a:xfrm>
              <a:off x="101600" y="0"/>
              <a:ext cx="1692189" cy="84667"/>
            </a:xfrm>
            <a:prstGeom prst="rect">
              <a:avLst/>
            </a:prstGeom>
          </p:spPr>
          <p:txBody>
            <a:bodyPr lIns="50800" tIns="50800" rIns="50800" bIns="50800" rtlCol="0" anchor="ctr"/>
            <a:lstStyle/>
            <a:p>
              <a:pPr algn="ctr">
                <a:lnSpc>
                  <a:spcPts val="1680"/>
                </a:lnSpc>
              </a:pPr>
              <a:endParaRPr/>
            </a:p>
          </p:txBody>
        </p:sp>
      </p:grpSp>
      <p:sp>
        <p:nvSpPr>
          <p:cNvPr id="44" name="AutoShape 21">
            <a:extLst>
              <a:ext uri="{FF2B5EF4-FFF2-40B4-BE49-F238E27FC236}">
                <a16:creationId xmlns:a16="http://schemas.microsoft.com/office/drawing/2014/main" id="{68C57F9B-5A30-9033-9856-EA50390B3274}"/>
              </a:ext>
            </a:extLst>
          </p:cNvPr>
          <p:cNvSpPr/>
          <p:nvPr/>
        </p:nvSpPr>
        <p:spPr>
          <a:xfrm>
            <a:off x="5753892" y="4694276"/>
            <a:ext cx="3458466" cy="0"/>
          </a:xfrm>
          <a:prstGeom prst="line">
            <a:avLst/>
          </a:prstGeom>
          <a:ln w="38100" cap="rnd">
            <a:solidFill>
              <a:srgbClr val="404040"/>
            </a:solidFill>
            <a:prstDash val="sysDot"/>
            <a:headEnd type="none" w="sm" len="sm"/>
            <a:tailEnd type="none" w="sm" len="sm"/>
          </a:ln>
        </p:spPr>
        <p:txBody>
          <a:bodyPr/>
          <a:lstStyle/>
          <a:p>
            <a:endParaRPr lang="en-CN"/>
          </a:p>
        </p:txBody>
      </p:sp>
      <p:grpSp>
        <p:nvGrpSpPr>
          <p:cNvPr id="48" name="Group 22">
            <a:extLst>
              <a:ext uri="{FF2B5EF4-FFF2-40B4-BE49-F238E27FC236}">
                <a16:creationId xmlns:a16="http://schemas.microsoft.com/office/drawing/2014/main" id="{B30085B5-B325-A4BE-69E1-8FE6021F7197}"/>
              </a:ext>
            </a:extLst>
          </p:cNvPr>
          <p:cNvGrpSpPr/>
          <p:nvPr/>
        </p:nvGrpSpPr>
        <p:grpSpPr>
          <a:xfrm>
            <a:off x="13361219" y="727845"/>
            <a:ext cx="3458466" cy="7020396"/>
            <a:chOff x="0" y="-28575"/>
            <a:chExt cx="848258" cy="1721893"/>
          </a:xfrm>
        </p:grpSpPr>
        <p:sp>
          <p:nvSpPr>
            <p:cNvPr id="46" name="Freeform 23">
              <a:extLst>
                <a:ext uri="{FF2B5EF4-FFF2-40B4-BE49-F238E27FC236}">
                  <a16:creationId xmlns:a16="http://schemas.microsoft.com/office/drawing/2014/main" id="{A69577C1-0172-4EA1-722E-1B8A6C3FCD2D}"/>
                </a:ext>
              </a:extLst>
            </p:cNvPr>
            <p:cNvSpPr/>
            <p:nvPr/>
          </p:nvSpPr>
          <p:spPr>
            <a:xfrm>
              <a:off x="0" y="0"/>
              <a:ext cx="848258" cy="1693318"/>
            </a:xfrm>
            <a:custGeom>
              <a:avLst/>
              <a:gdLst/>
              <a:ahLst/>
              <a:cxnLst/>
              <a:rect l="l" t="t" r="r" b="b"/>
              <a:pathLst>
                <a:path w="848258" h="1693318">
                  <a:moveTo>
                    <a:pt x="0" y="0"/>
                  </a:moveTo>
                  <a:lnTo>
                    <a:pt x="848258" y="0"/>
                  </a:lnTo>
                  <a:lnTo>
                    <a:pt x="848258" y="1693318"/>
                  </a:lnTo>
                  <a:lnTo>
                    <a:pt x="0" y="1693318"/>
                  </a:lnTo>
                  <a:close/>
                </a:path>
              </a:pathLst>
            </a:custGeom>
            <a:solidFill>
              <a:srgbClr val="A2A2E1"/>
            </a:solidFill>
            <a:ln w="19050" cap="sq">
              <a:solidFill>
                <a:srgbClr val="404040"/>
              </a:solidFill>
              <a:prstDash val="solid"/>
              <a:miter/>
            </a:ln>
          </p:spPr>
          <p:txBody>
            <a:bodyPr/>
            <a:lstStyle/>
            <a:p>
              <a:endParaRPr lang="en-CN"/>
            </a:p>
          </p:txBody>
        </p:sp>
        <p:sp>
          <p:nvSpPr>
            <p:cNvPr id="47" name="TextBox 24">
              <a:extLst>
                <a:ext uri="{FF2B5EF4-FFF2-40B4-BE49-F238E27FC236}">
                  <a16:creationId xmlns:a16="http://schemas.microsoft.com/office/drawing/2014/main" id="{3A364C3B-8AC4-E8BB-ED96-0169B7BD8C3E}"/>
                </a:ext>
              </a:extLst>
            </p:cNvPr>
            <p:cNvSpPr txBox="1"/>
            <p:nvPr/>
          </p:nvSpPr>
          <p:spPr>
            <a:xfrm>
              <a:off x="0" y="-28575"/>
              <a:ext cx="848258" cy="1721893"/>
            </a:xfrm>
            <a:prstGeom prst="rect">
              <a:avLst/>
            </a:prstGeom>
          </p:spPr>
          <p:txBody>
            <a:bodyPr lIns="50800" tIns="50800" rIns="50800" bIns="50800" rtlCol="0" anchor="ctr"/>
            <a:lstStyle/>
            <a:p>
              <a:pPr algn="ctr">
                <a:lnSpc>
                  <a:spcPts val="1988"/>
                </a:lnSpc>
              </a:pPr>
              <a:endParaRPr/>
            </a:p>
          </p:txBody>
        </p:sp>
      </p:grpSp>
      <p:sp>
        <p:nvSpPr>
          <p:cNvPr id="50" name="AutoShape 25">
            <a:extLst>
              <a:ext uri="{FF2B5EF4-FFF2-40B4-BE49-F238E27FC236}">
                <a16:creationId xmlns:a16="http://schemas.microsoft.com/office/drawing/2014/main" id="{D0FF5186-5439-C889-2968-5D9CDACD304C}"/>
              </a:ext>
            </a:extLst>
          </p:cNvPr>
          <p:cNvSpPr/>
          <p:nvPr/>
        </p:nvSpPr>
        <p:spPr>
          <a:xfrm>
            <a:off x="13361219" y="2977885"/>
            <a:ext cx="3458466" cy="0"/>
          </a:xfrm>
          <a:prstGeom prst="line">
            <a:avLst/>
          </a:prstGeom>
          <a:ln w="38100" cap="rnd">
            <a:solidFill>
              <a:srgbClr val="404040"/>
            </a:solidFill>
            <a:prstDash val="sysDot"/>
            <a:headEnd type="none" w="sm" len="sm"/>
            <a:tailEnd type="none" w="sm" len="sm"/>
          </a:ln>
        </p:spPr>
        <p:txBody>
          <a:bodyPr/>
          <a:lstStyle/>
          <a:p>
            <a:endParaRPr lang="en-CN"/>
          </a:p>
        </p:txBody>
      </p:sp>
      <p:sp>
        <p:nvSpPr>
          <p:cNvPr id="56" name="TextBox 29">
            <a:extLst>
              <a:ext uri="{FF2B5EF4-FFF2-40B4-BE49-F238E27FC236}">
                <a16:creationId xmlns:a16="http://schemas.microsoft.com/office/drawing/2014/main" id="{01D39996-7D78-34A9-BA43-BC1081ED2AC6}"/>
              </a:ext>
            </a:extLst>
          </p:cNvPr>
          <p:cNvSpPr txBox="1"/>
          <p:nvPr/>
        </p:nvSpPr>
        <p:spPr>
          <a:xfrm>
            <a:off x="9772393" y="4297580"/>
            <a:ext cx="3023821" cy="4269630"/>
          </a:xfrm>
          <a:prstGeom prst="rect">
            <a:avLst/>
          </a:prstGeom>
        </p:spPr>
        <p:txBody>
          <a:bodyPr lIns="0" tIns="0" rIns="0" bIns="0" rtlCol="0" anchor="t">
            <a:spAutoFit/>
          </a:bodyPr>
          <a:lstStyle/>
          <a:p>
            <a:pPr marL="453390" lvl="1" indent="-226695">
              <a:buFont typeface="Arial"/>
              <a:buChar char="•"/>
            </a:pPr>
            <a:r>
              <a:rPr lang="en-US" sz="2100" spc="105">
                <a:solidFill>
                  <a:srgbClr val="404040"/>
                </a:solidFill>
                <a:latin typeface="Gotham"/>
                <a:ea typeface="+mn-lt"/>
                <a:cs typeface="Gotham"/>
              </a:rPr>
              <a:t>Incorporates holidays and other seasonality patterns to improve forecast accuracy</a:t>
            </a:r>
            <a:endParaRPr lang="en-US" sz="2100">
              <a:solidFill>
                <a:srgbClr val="404040"/>
              </a:solidFill>
              <a:latin typeface="Gotham"/>
              <a:ea typeface="Calibri"/>
              <a:cs typeface="Gotham"/>
            </a:endParaRPr>
          </a:p>
          <a:p>
            <a:pPr marL="453390" lvl="1" indent="-226695">
              <a:buFont typeface="Arial"/>
              <a:buChar char="•"/>
            </a:pPr>
            <a:r>
              <a:rPr lang="en-US" sz="2100" spc="105">
                <a:solidFill>
                  <a:srgbClr val="404040"/>
                </a:solidFill>
                <a:latin typeface="Gotham"/>
                <a:ea typeface="Calibri"/>
                <a:cs typeface="Gotham"/>
              </a:rPr>
              <a:t>Can handle gaps and outliers/ nan in the data without significant loss of accuracy</a:t>
            </a:r>
          </a:p>
          <a:p>
            <a:pPr marL="453390" lvl="1" indent="-226695">
              <a:lnSpc>
                <a:spcPts val="3360"/>
              </a:lnSpc>
              <a:buFont typeface="Arial"/>
              <a:buChar char="•"/>
            </a:pPr>
            <a:endParaRPr lang="en-US" sz="2100" spc="105">
              <a:solidFill>
                <a:srgbClr val="404040"/>
              </a:solidFill>
              <a:latin typeface="Gotham"/>
              <a:cs typeface="Gotham"/>
            </a:endParaRPr>
          </a:p>
        </p:txBody>
      </p:sp>
      <p:sp>
        <p:nvSpPr>
          <p:cNvPr id="60" name="TextBox 31">
            <a:extLst>
              <a:ext uri="{FF2B5EF4-FFF2-40B4-BE49-F238E27FC236}">
                <a16:creationId xmlns:a16="http://schemas.microsoft.com/office/drawing/2014/main" id="{2A15F7A7-C39A-A669-706B-E80D1C6B7FC9}"/>
              </a:ext>
            </a:extLst>
          </p:cNvPr>
          <p:cNvSpPr txBox="1"/>
          <p:nvPr/>
        </p:nvSpPr>
        <p:spPr>
          <a:xfrm>
            <a:off x="9992201" y="2573096"/>
            <a:ext cx="2589176" cy="462434"/>
          </a:xfrm>
          <a:prstGeom prst="rect">
            <a:avLst/>
          </a:prstGeom>
        </p:spPr>
        <p:txBody>
          <a:bodyPr lIns="0" tIns="0" rIns="0" bIns="0" rtlCol="0" anchor="ctr">
            <a:spAutoFit/>
          </a:bodyPr>
          <a:lstStyle/>
          <a:p>
            <a:pPr algn="ctr">
              <a:lnSpc>
                <a:spcPts val="3839"/>
              </a:lnSpc>
            </a:pPr>
            <a:r>
              <a:rPr lang="en-US" sz="3150">
                <a:solidFill>
                  <a:srgbClr val="404040"/>
                </a:solidFill>
                <a:latin typeface="Gotham"/>
              </a:rPr>
              <a:t>PROPHET</a:t>
            </a:r>
            <a:endParaRPr lang="en-US" sz="3199">
              <a:solidFill>
                <a:srgbClr val="404040"/>
              </a:solidFill>
              <a:latin typeface="Gotham"/>
              <a:cs typeface="Gotham"/>
            </a:endParaRPr>
          </a:p>
        </p:txBody>
      </p:sp>
      <p:sp>
        <p:nvSpPr>
          <p:cNvPr id="66" name="TextBox 35">
            <a:extLst>
              <a:ext uri="{FF2B5EF4-FFF2-40B4-BE49-F238E27FC236}">
                <a16:creationId xmlns:a16="http://schemas.microsoft.com/office/drawing/2014/main" id="{4B56F793-1DD8-5C0D-3DC5-2302DB69ED5B}"/>
              </a:ext>
            </a:extLst>
          </p:cNvPr>
          <p:cNvSpPr txBox="1"/>
          <p:nvPr/>
        </p:nvSpPr>
        <p:spPr>
          <a:xfrm>
            <a:off x="5968729" y="5122301"/>
            <a:ext cx="3023821" cy="3946465"/>
          </a:xfrm>
          <a:prstGeom prst="rect">
            <a:avLst/>
          </a:prstGeom>
        </p:spPr>
        <p:txBody>
          <a:bodyPr lIns="0" tIns="0" rIns="0" bIns="0" rtlCol="0" anchor="t">
            <a:spAutoFit/>
          </a:bodyPr>
          <a:lstStyle/>
          <a:p>
            <a:pPr marL="453390" lvl="1" indent="-226695">
              <a:buFont typeface="Arial"/>
              <a:buChar char="•"/>
            </a:pPr>
            <a:r>
              <a:rPr lang="en-US" sz="2100" spc="105">
                <a:solidFill>
                  <a:srgbClr val="404040"/>
                </a:solidFill>
                <a:latin typeface="Gotham"/>
                <a:ea typeface="+mn-lt"/>
                <a:cs typeface="Gotham"/>
              </a:rPr>
              <a:t>A simple model that extends the last observed value by a constant drift</a:t>
            </a:r>
            <a:endParaRPr lang="en-US"/>
          </a:p>
          <a:p>
            <a:pPr marL="453390" lvl="1" indent="-226695">
              <a:buFont typeface="Arial"/>
              <a:buChar char="•"/>
            </a:pPr>
            <a:r>
              <a:rPr lang="en-US" sz="2100" spc="105">
                <a:solidFill>
                  <a:srgbClr val="404040"/>
                </a:solidFill>
                <a:latin typeface="Gotham"/>
                <a:ea typeface="+mn-lt"/>
                <a:cs typeface="Gotham"/>
              </a:rPr>
              <a:t>Assumes a linear trend over time</a:t>
            </a:r>
            <a:endParaRPr lang="en-US">
              <a:solidFill>
                <a:srgbClr val="000000"/>
              </a:solidFill>
              <a:latin typeface="Calibri"/>
              <a:ea typeface="+mn-lt"/>
              <a:cs typeface="Calibri"/>
            </a:endParaRPr>
          </a:p>
          <a:p>
            <a:pPr marL="453390" lvl="1" indent="-226695">
              <a:buFont typeface="Arial"/>
              <a:buChar char="•"/>
            </a:pPr>
            <a:r>
              <a:rPr lang="en-US" sz="2100" spc="105">
                <a:solidFill>
                  <a:srgbClr val="404040"/>
                </a:solidFill>
                <a:latin typeface="Gotham"/>
                <a:ea typeface="+mn-lt"/>
                <a:cs typeface="Gotham"/>
              </a:rPr>
              <a:t>Useful as a benchmark for more </a:t>
            </a:r>
            <a:r>
              <a:rPr lang="en-US" sz="2100" spc="105">
                <a:solidFill>
                  <a:srgbClr val="404040"/>
                </a:solidFill>
                <a:latin typeface="Gotham"/>
                <a:cs typeface="Gotham"/>
              </a:rPr>
              <a:t>complex models</a:t>
            </a:r>
            <a:endParaRPr lang="en-US"/>
          </a:p>
          <a:p>
            <a:pPr marL="453390" lvl="1" indent="-226695">
              <a:lnSpc>
                <a:spcPts val="3360"/>
              </a:lnSpc>
              <a:buFont typeface="Arial"/>
              <a:buChar char="•"/>
            </a:pPr>
            <a:endParaRPr lang="en-US" sz="2100" spc="105">
              <a:solidFill>
                <a:srgbClr val="404040"/>
              </a:solidFill>
              <a:latin typeface="Gotham"/>
              <a:cs typeface="Gotham"/>
            </a:endParaRPr>
          </a:p>
        </p:txBody>
      </p:sp>
      <p:sp>
        <p:nvSpPr>
          <p:cNvPr id="70" name="TextBox 37">
            <a:extLst>
              <a:ext uri="{FF2B5EF4-FFF2-40B4-BE49-F238E27FC236}">
                <a16:creationId xmlns:a16="http://schemas.microsoft.com/office/drawing/2014/main" id="{49B96604-709B-8CB5-80D3-E7C32BA90ACB}"/>
              </a:ext>
            </a:extLst>
          </p:cNvPr>
          <p:cNvSpPr txBox="1"/>
          <p:nvPr/>
        </p:nvSpPr>
        <p:spPr>
          <a:xfrm>
            <a:off x="6188537" y="3452768"/>
            <a:ext cx="2589176" cy="462434"/>
          </a:xfrm>
          <a:prstGeom prst="rect">
            <a:avLst/>
          </a:prstGeom>
        </p:spPr>
        <p:txBody>
          <a:bodyPr lIns="0" tIns="0" rIns="0" bIns="0" rtlCol="0" anchor="ctr">
            <a:spAutoFit/>
          </a:bodyPr>
          <a:lstStyle/>
          <a:p>
            <a:pPr algn="ctr">
              <a:lnSpc>
                <a:spcPts val="3839"/>
              </a:lnSpc>
            </a:pPr>
            <a:r>
              <a:rPr lang="en-US" sz="3150">
                <a:solidFill>
                  <a:srgbClr val="404040"/>
                </a:solidFill>
                <a:latin typeface="Gotham"/>
              </a:rPr>
              <a:t>DRIFT</a:t>
            </a:r>
            <a:endParaRPr lang="en-US" sz="3150">
              <a:solidFill>
                <a:srgbClr val="404040"/>
              </a:solidFill>
              <a:latin typeface="Gotham"/>
              <a:cs typeface="Gotham"/>
            </a:endParaRPr>
          </a:p>
        </p:txBody>
      </p:sp>
      <p:sp>
        <p:nvSpPr>
          <p:cNvPr id="72" name="TextBox 38">
            <a:extLst>
              <a:ext uri="{FF2B5EF4-FFF2-40B4-BE49-F238E27FC236}">
                <a16:creationId xmlns:a16="http://schemas.microsoft.com/office/drawing/2014/main" id="{FA044055-CABF-FFCD-62D8-8F19F26AFB9E}"/>
              </a:ext>
            </a:extLst>
          </p:cNvPr>
          <p:cNvSpPr txBox="1"/>
          <p:nvPr/>
        </p:nvSpPr>
        <p:spPr>
          <a:xfrm>
            <a:off x="13576056" y="3131151"/>
            <a:ext cx="3023821" cy="3946465"/>
          </a:xfrm>
          <a:prstGeom prst="rect">
            <a:avLst/>
          </a:prstGeom>
        </p:spPr>
        <p:txBody>
          <a:bodyPr lIns="0" tIns="0" rIns="0" bIns="0" rtlCol="0" anchor="t">
            <a:spAutoFit/>
          </a:bodyPr>
          <a:lstStyle/>
          <a:p>
            <a:pPr marL="453390" lvl="1" indent="-226695">
              <a:buFont typeface="Arial"/>
              <a:buChar char="•"/>
            </a:pPr>
            <a:r>
              <a:rPr lang="en-US" sz="2100" spc="105">
                <a:solidFill>
                  <a:srgbClr val="404040"/>
                </a:solidFill>
                <a:latin typeface="Gotham"/>
                <a:ea typeface="+mn-lt"/>
                <a:cs typeface="Gotham"/>
              </a:rPr>
              <a:t>Focuses on modeling and forecasting time-varying volatility</a:t>
            </a:r>
            <a:endParaRPr lang="en-US"/>
          </a:p>
          <a:p>
            <a:pPr marL="453390" lvl="1" indent="-226695">
              <a:buFont typeface="Arial"/>
              <a:buChar char="•"/>
            </a:pPr>
            <a:r>
              <a:rPr lang="en-US" sz="2100" spc="105">
                <a:solidFill>
                  <a:srgbClr val="404040"/>
                </a:solidFill>
                <a:latin typeface="Gotham"/>
                <a:ea typeface="+mn-lt"/>
                <a:cs typeface="Gotham"/>
              </a:rPr>
              <a:t>Captures clustering in volatility</a:t>
            </a:r>
            <a:endParaRPr lang="en-US" sz="2100" spc="105">
              <a:solidFill>
                <a:srgbClr val="404040"/>
              </a:solidFill>
              <a:latin typeface="Gotham"/>
              <a:ea typeface="Calibri"/>
              <a:cs typeface="Gotham"/>
            </a:endParaRPr>
          </a:p>
          <a:p>
            <a:pPr marL="453390" lvl="1" indent="-226695">
              <a:buFont typeface="Arial"/>
              <a:buChar char="•"/>
            </a:pPr>
            <a:r>
              <a:rPr lang="en-US" sz="2100" spc="105">
                <a:solidFill>
                  <a:srgbClr val="404040"/>
                </a:solidFill>
                <a:latin typeface="Gotham"/>
                <a:ea typeface="+mn-lt"/>
                <a:cs typeface="Gotham"/>
              </a:rPr>
              <a:t>Essential for understanding and predicting </a:t>
            </a:r>
            <a:r>
              <a:rPr lang="en-US" sz="2100" spc="105">
                <a:solidFill>
                  <a:srgbClr val="404040"/>
                </a:solidFill>
                <a:latin typeface="Gotham"/>
                <a:cs typeface="Gotham"/>
              </a:rPr>
              <a:t>market risk</a:t>
            </a:r>
            <a:endParaRPr lang="en-US"/>
          </a:p>
          <a:p>
            <a:pPr marL="453390" lvl="1" indent="-226695">
              <a:lnSpc>
                <a:spcPts val="3360"/>
              </a:lnSpc>
              <a:buFont typeface="Arial"/>
              <a:buChar char="•"/>
            </a:pPr>
            <a:endParaRPr lang="en-US" sz="2100" spc="105">
              <a:solidFill>
                <a:srgbClr val="404040"/>
              </a:solidFill>
              <a:latin typeface="Gotham"/>
              <a:cs typeface="Gotham"/>
            </a:endParaRPr>
          </a:p>
        </p:txBody>
      </p:sp>
      <p:grpSp>
        <p:nvGrpSpPr>
          <p:cNvPr id="75" name="Group 15">
            <a:extLst>
              <a:ext uri="{FF2B5EF4-FFF2-40B4-BE49-F238E27FC236}">
                <a16:creationId xmlns:a16="http://schemas.microsoft.com/office/drawing/2014/main" id="{29A654DF-2D86-8C54-08FF-4F69B636EA76}"/>
              </a:ext>
            </a:extLst>
          </p:cNvPr>
          <p:cNvGrpSpPr/>
          <p:nvPr/>
        </p:nvGrpSpPr>
        <p:grpSpPr>
          <a:xfrm rot="5400000">
            <a:off x="1811820" y="6158162"/>
            <a:ext cx="7529936" cy="334208"/>
            <a:chOff x="0" y="0"/>
            <a:chExt cx="1895389" cy="84667"/>
          </a:xfrm>
        </p:grpSpPr>
        <p:sp>
          <p:nvSpPr>
            <p:cNvPr id="76" name="Freeform 16">
              <a:extLst>
                <a:ext uri="{FF2B5EF4-FFF2-40B4-BE49-F238E27FC236}">
                  <a16:creationId xmlns:a16="http://schemas.microsoft.com/office/drawing/2014/main" id="{E9A625F8-37C6-2DD0-B0FC-D82C57744603}"/>
                </a:ext>
              </a:extLst>
            </p:cNvPr>
            <p:cNvSpPr/>
            <p:nvPr/>
          </p:nvSpPr>
          <p:spPr>
            <a:xfrm>
              <a:off x="0" y="0"/>
              <a:ext cx="1895389" cy="84667"/>
            </a:xfrm>
            <a:custGeom>
              <a:avLst/>
              <a:gdLst/>
              <a:ahLst/>
              <a:cxnLst/>
              <a:rect l="l" t="t" r="r" b="b"/>
              <a:pathLst>
                <a:path w="1895389" h="84667">
                  <a:moveTo>
                    <a:pt x="1692189" y="0"/>
                  </a:moveTo>
                  <a:lnTo>
                    <a:pt x="0" y="0"/>
                  </a:lnTo>
                  <a:lnTo>
                    <a:pt x="203200" y="84667"/>
                  </a:lnTo>
                  <a:lnTo>
                    <a:pt x="1895389" y="84667"/>
                  </a:lnTo>
                  <a:lnTo>
                    <a:pt x="1692189" y="0"/>
                  </a:lnTo>
                  <a:close/>
                </a:path>
              </a:pathLst>
            </a:custGeom>
            <a:solidFill>
              <a:srgbClr val="EBDBDB"/>
            </a:solidFill>
            <a:ln cap="sq">
              <a:noFill/>
              <a:prstDash val="solid"/>
              <a:miter/>
            </a:ln>
          </p:spPr>
          <p:txBody>
            <a:bodyPr/>
            <a:lstStyle/>
            <a:p>
              <a:endParaRPr lang="en-CN"/>
            </a:p>
          </p:txBody>
        </p:sp>
        <p:sp>
          <p:nvSpPr>
            <p:cNvPr id="77" name="TextBox 17">
              <a:extLst>
                <a:ext uri="{FF2B5EF4-FFF2-40B4-BE49-F238E27FC236}">
                  <a16:creationId xmlns:a16="http://schemas.microsoft.com/office/drawing/2014/main" id="{DE778437-5276-5CD9-3DDF-9C74BF43ADC6}"/>
                </a:ext>
              </a:extLst>
            </p:cNvPr>
            <p:cNvSpPr txBox="1"/>
            <p:nvPr/>
          </p:nvSpPr>
          <p:spPr>
            <a:xfrm>
              <a:off x="101600" y="0"/>
              <a:ext cx="1692189" cy="84667"/>
            </a:xfrm>
            <a:prstGeom prst="rect">
              <a:avLst/>
            </a:prstGeom>
          </p:spPr>
          <p:txBody>
            <a:bodyPr lIns="50800" tIns="50800" rIns="50800" bIns="50800" rtlCol="0" anchor="ctr"/>
            <a:lstStyle/>
            <a:p>
              <a:pPr algn="ctr">
                <a:lnSpc>
                  <a:spcPts val="1680"/>
                </a:lnSpc>
              </a:pPr>
              <a:endParaRPr/>
            </a:p>
          </p:txBody>
        </p:sp>
      </p:grpSp>
      <p:sp>
        <p:nvSpPr>
          <p:cNvPr id="78" name="TextBox 31">
            <a:extLst>
              <a:ext uri="{FF2B5EF4-FFF2-40B4-BE49-F238E27FC236}">
                <a16:creationId xmlns:a16="http://schemas.microsoft.com/office/drawing/2014/main" id="{BAEC1FE3-6F58-C4FD-FB0B-AA2184333669}"/>
              </a:ext>
            </a:extLst>
          </p:cNvPr>
          <p:cNvSpPr txBox="1"/>
          <p:nvPr/>
        </p:nvSpPr>
        <p:spPr>
          <a:xfrm>
            <a:off x="13509124" y="1726836"/>
            <a:ext cx="3171665" cy="462434"/>
          </a:xfrm>
          <a:prstGeom prst="rect">
            <a:avLst/>
          </a:prstGeom>
        </p:spPr>
        <p:txBody>
          <a:bodyPr wrap="square" lIns="0" tIns="0" rIns="0" bIns="0" rtlCol="0" anchor="ctr">
            <a:spAutoFit/>
          </a:bodyPr>
          <a:lstStyle/>
          <a:p>
            <a:pPr algn="ctr">
              <a:lnSpc>
                <a:spcPts val="3839"/>
              </a:lnSpc>
            </a:pPr>
            <a:r>
              <a:rPr lang="en-US" sz="3150">
                <a:solidFill>
                  <a:srgbClr val="404040"/>
                </a:solidFill>
                <a:latin typeface="Gotham"/>
              </a:rPr>
              <a:t>ARCH/GARCH</a:t>
            </a:r>
            <a:endParaRPr lang="en-US" sz="3199">
              <a:solidFill>
                <a:srgbClr val="404040"/>
              </a:solidFill>
              <a:latin typeface="Gotham"/>
              <a:cs typeface="Gotham"/>
            </a:endParaRPr>
          </a:p>
        </p:txBody>
      </p:sp>
    </p:spTree>
    <p:extLst>
      <p:ext uri="{BB962C8B-B14F-4D97-AF65-F5344CB8AC3E}">
        <p14:creationId xmlns:p14="http://schemas.microsoft.com/office/powerpoint/2010/main" val="3660179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12" name="TextBox 13">
            <a:extLst>
              <a:ext uri="{FF2B5EF4-FFF2-40B4-BE49-F238E27FC236}">
                <a16:creationId xmlns:a16="http://schemas.microsoft.com/office/drawing/2014/main" id="{36DC63CD-714F-ED7C-18C5-38BEFE47E476}"/>
              </a:ext>
            </a:extLst>
          </p:cNvPr>
          <p:cNvSpPr txBox="1"/>
          <p:nvPr/>
        </p:nvSpPr>
        <p:spPr>
          <a:xfrm>
            <a:off x="1028700" y="375729"/>
            <a:ext cx="13906500" cy="1954381"/>
          </a:xfrm>
          <a:prstGeom prst="rect">
            <a:avLst/>
          </a:prstGeom>
        </p:spPr>
        <p:txBody>
          <a:bodyPr wrap="square" lIns="0" tIns="0" rIns="0" bIns="0" rtlCol="0" anchor="t">
            <a:spAutoFit/>
          </a:bodyPr>
          <a:lstStyle/>
          <a:p>
            <a:r>
              <a:rPr lang="en-US" sz="6350" spc="639">
                <a:solidFill>
                  <a:srgbClr val="404040"/>
                </a:solidFill>
                <a:latin typeface="Gotham Bold"/>
                <a:ea typeface="+mn-lt"/>
                <a:cs typeface="Gotham Bold"/>
              </a:rPr>
              <a:t>EFFICIENT MARKET HYPOTHESIS</a:t>
            </a:r>
            <a:endParaRPr lang="en-US" err="1"/>
          </a:p>
        </p:txBody>
      </p:sp>
      <p:sp>
        <p:nvSpPr>
          <p:cNvPr id="14" name="TextBox 3">
            <a:extLst>
              <a:ext uri="{FF2B5EF4-FFF2-40B4-BE49-F238E27FC236}">
                <a16:creationId xmlns:a16="http://schemas.microsoft.com/office/drawing/2014/main" id="{5F902E1B-2B8B-F938-C127-9F7D61E93A85}"/>
              </a:ext>
            </a:extLst>
          </p:cNvPr>
          <p:cNvSpPr txBox="1"/>
          <p:nvPr/>
        </p:nvSpPr>
        <p:spPr>
          <a:xfrm>
            <a:off x="990522" y="2999986"/>
            <a:ext cx="16306957" cy="6332054"/>
          </a:xfrm>
          <a:prstGeom prst="rect">
            <a:avLst/>
          </a:prstGeom>
        </p:spPr>
        <p:txBody>
          <a:bodyPr wrap="square" lIns="0" tIns="0" rIns="0" bIns="0" rtlCol="0" anchor="t">
            <a:spAutoFit/>
          </a:bodyPr>
          <a:lstStyle/>
          <a:p>
            <a:pPr>
              <a:lnSpc>
                <a:spcPct val="200000"/>
              </a:lnSpc>
            </a:pPr>
            <a:r>
              <a:rPr lang="en-US" sz="3000">
                <a:solidFill>
                  <a:srgbClr val="404040"/>
                </a:solidFill>
                <a:latin typeface="Gotham"/>
                <a:ea typeface="+mn-lt"/>
                <a:cs typeface="Gotham"/>
              </a:rPr>
              <a:t>Financial markets are "</a:t>
            </a:r>
            <a:r>
              <a:rPr lang="en-US" sz="3000">
                <a:solidFill>
                  <a:srgbClr val="4AACC6"/>
                </a:solidFill>
                <a:latin typeface="Gotham"/>
                <a:ea typeface="+mn-lt"/>
                <a:cs typeface="Gotham"/>
              </a:rPr>
              <a:t>informationally efficient</a:t>
            </a:r>
            <a:r>
              <a:rPr lang="en-US" sz="3000">
                <a:solidFill>
                  <a:srgbClr val="404040"/>
                </a:solidFill>
                <a:latin typeface="Gotham"/>
                <a:ea typeface="+mn-lt"/>
                <a:cs typeface="Gotham"/>
              </a:rPr>
              <a:t>," meaning that asset prices fully reflect all available information at any given time. It is impossible to consistently achieve higher returns than average market returns on a risk-adjusted basis, since </a:t>
            </a:r>
            <a:r>
              <a:rPr lang="en-US" sz="3000">
                <a:solidFill>
                  <a:srgbClr val="4AACC6"/>
                </a:solidFill>
                <a:latin typeface="Gotham"/>
                <a:ea typeface="+mn-lt"/>
                <a:cs typeface="Gotham"/>
              </a:rPr>
              <a:t>asset prices should only respond to new information, which is inherently unpredictable</a:t>
            </a:r>
            <a:r>
              <a:rPr lang="en-US" sz="3000">
                <a:solidFill>
                  <a:srgbClr val="404040"/>
                </a:solidFill>
                <a:latin typeface="Gotham"/>
                <a:ea typeface="+mn-lt"/>
                <a:cs typeface="Gotham"/>
              </a:rPr>
              <a:t>. When applied to the gold market, this hypothesis suggests that all known factors influencing gold prices, such as economic indicators, geopolitical events, and market sentiment, are already incorporated into current prices. </a:t>
            </a:r>
            <a:endParaRPr lang="en-US"/>
          </a:p>
        </p:txBody>
      </p:sp>
    </p:spTree>
    <p:extLst>
      <p:ext uri="{BB962C8B-B14F-4D97-AF65-F5344CB8AC3E}">
        <p14:creationId xmlns:p14="http://schemas.microsoft.com/office/powerpoint/2010/main" val="2334266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ree and customizable thank you templates">
            <a:extLst>
              <a:ext uri="{FF2B5EF4-FFF2-40B4-BE49-F238E27FC236}">
                <a16:creationId xmlns:a16="http://schemas.microsoft.com/office/drawing/2014/main" id="{ADA4F904-3175-4A9E-7DD4-B89982FB71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 t="-1287" r="-597" b="78347"/>
          <a:stretch/>
        </p:blipFill>
        <p:spPr bwMode="auto">
          <a:xfrm>
            <a:off x="-119045" y="-60334"/>
            <a:ext cx="19169045" cy="17099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Free and customizable thank you templates">
            <a:extLst>
              <a:ext uri="{FF2B5EF4-FFF2-40B4-BE49-F238E27FC236}">
                <a16:creationId xmlns:a16="http://schemas.microsoft.com/office/drawing/2014/main" id="{79BD8655-F193-A06B-4276-F9199E0549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 t="85001" r="-838" b="535"/>
          <a:stretch/>
        </p:blipFill>
        <p:spPr bwMode="auto">
          <a:xfrm>
            <a:off x="0" y="9257901"/>
            <a:ext cx="18483245" cy="1078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ree and customizable thank you templates">
            <a:extLst>
              <a:ext uri="{FF2B5EF4-FFF2-40B4-BE49-F238E27FC236}">
                <a16:creationId xmlns:a16="http://schemas.microsoft.com/office/drawing/2014/main" id="{0D990239-FA23-D1F1-3E2B-AE4635BF4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46" t="18148" r="9534" b="30741"/>
          <a:stretch/>
        </p:blipFill>
        <p:spPr bwMode="auto">
          <a:xfrm rot="447854">
            <a:off x="8746272" y="1804415"/>
            <a:ext cx="8966769" cy="721203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073813D-6C18-28BA-B206-06033D1AB545}"/>
              </a:ext>
            </a:extLst>
          </p:cNvPr>
          <p:cNvGrpSpPr/>
          <p:nvPr/>
        </p:nvGrpSpPr>
        <p:grpSpPr>
          <a:xfrm>
            <a:off x="25458" y="-400499"/>
            <a:ext cx="8762999" cy="10186986"/>
            <a:chOff x="4762500" y="419100"/>
            <a:chExt cx="8762999" cy="10186986"/>
          </a:xfrm>
        </p:grpSpPr>
        <p:pic>
          <p:nvPicPr>
            <p:cNvPr id="14" name="Picture 2" descr="We Don't Need Data Science “Ducks” That are kind-of-OK at Both Coding and  Research | by Philip Tannor | Medium">
              <a:extLst>
                <a:ext uri="{FF2B5EF4-FFF2-40B4-BE49-F238E27FC236}">
                  <a16:creationId xmlns:a16="http://schemas.microsoft.com/office/drawing/2014/main" id="{59EC6EAA-3D5E-D74F-FA08-25E7C22CCBC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1985" b="93885" l="26286" r="69643">
                          <a14:foregroundMark x1="36214" y1="45343" x2="35143" y2="46190"/>
                          <a14:foregroundMark x1="38714" y1="52681" x2="38714" y2="51834"/>
                          <a14:foregroundMark x1="40357" y1="47413" x2="40357" y2="48824"/>
                          <a14:foregroundMark x1="27429" y1="56256" x2="29357" y2="56632"/>
                          <a14:foregroundMark x1="26643" y1="57573" x2="27357" y2="57667"/>
                          <a14:foregroundMark x1="26286" y1="57761" x2="27071" y2="57949"/>
                          <a14:foregroundMark x1="39429" y1="85607" x2="39357" y2="89276"/>
                          <a14:foregroundMark x1="41143" y1="90405" x2="41143" y2="94073"/>
                          <a14:foregroundMark x1="44714" y1="90687" x2="59643" y2="90781"/>
                          <a14:foregroundMark x1="59643" y1="91063" x2="63286" y2="91251"/>
                          <a14:foregroundMark x1="62214" y1="90687" x2="64143" y2="90781"/>
                          <a14:foregroundMark x1="31643" y1="90405" x2="43357" y2="90593"/>
                          <a14:foregroundMark x1="66143" y1="82032" x2="66143" y2="82032"/>
                          <a14:foregroundMark x1="65286" y1="58608" x2="67714" y2="57667"/>
                          <a14:foregroundMark x1="67714" y1="57667" x2="68000" y2="56726"/>
                          <a14:foregroundMark x1="59429" y1="50329" x2="59500" y2="51176"/>
                          <a14:foregroundMark x1="56429" y1="50800" x2="57143" y2="53340"/>
                          <a14:foregroundMark x1="57857" y1="39605" x2="57857" y2="39605"/>
                          <a14:foregroundMark x1="59429" y1="50329" x2="59570" y2="50937"/>
                          <a14:foregroundMark x1="35071" y1="87018" x2="35071" y2="81656"/>
                          <a14:foregroundMark x1="51929" y1="85983" x2="52000" y2="86642"/>
                          <a14:foregroundMark x1="58571" y1="51740" x2="59286" y2="53810"/>
                          <a14:foregroundMark x1="59571" y1="49671" x2="60929" y2="53528"/>
                          <a14:foregroundMark x1="61571" y1="50800" x2="62143" y2="52775"/>
                          <a14:foregroundMark x1="69643" y1="55315" x2="69643" y2="55315"/>
                          <a14:backgroundMark x1="60099" y1="54002" x2="60286" y2="54468"/>
                          <a14:backgroundMark x1="30214" y1="55691" x2="30429" y2="55691"/>
                          <a14:backgroundMark x1="30429" y1="55880" x2="30714" y2="55880"/>
                          <a14:backgroundMark x1="65786" y1="55786" x2="66571" y2="55880"/>
                          <a14:backgroundMark x1="48643" y1="31891" x2="47286" y2="49200"/>
                        </a14:backgroundRemoval>
                      </a14:imgEffect>
                    </a14:imgLayer>
                  </a14:imgProps>
                </a:ext>
                <a:ext uri="{28A0092B-C50C-407E-A947-70E740481C1C}">
                  <a14:useLocalDpi xmlns:a14="http://schemas.microsoft.com/office/drawing/2010/main" val="0"/>
                </a:ext>
              </a:extLst>
            </a:blip>
            <a:srcRect l="25815" t="28518" r="29189" b="2592"/>
            <a:stretch/>
          </p:blipFill>
          <p:spPr bwMode="auto">
            <a:xfrm>
              <a:off x="4762500" y="419100"/>
              <a:ext cx="8762999" cy="101869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rofile photo of Fan Yang, Ph.D.">
              <a:extLst>
                <a:ext uri="{FF2B5EF4-FFF2-40B4-BE49-F238E27FC236}">
                  <a16:creationId xmlns:a16="http://schemas.microsoft.com/office/drawing/2014/main" id="{5B51A945-B827-53BF-0BE3-0F7F0A52D2C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31" b="87931" l="22414" r="81897">
                          <a14:foregroundMark x1="46983" y1="7759" x2="67241" y2="7759"/>
                          <a14:foregroundMark x1="56466" y1="2586" x2="42513" y2="2953"/>
                          <a14:foregroundMark x1="38822" y1="9319" x2="37931" y2="11638"/>
                          <a14:foregroundMark x1="37931" y1="11638" x2="37931" y2="11638"/>
                          <a14:foregroundMark x1="60776" y1="3879" x2="65086" y2="9914"/>
                          <a14:foregroundMark x1="65086" y1="9914" x2="67672" y2="24138"/>
                          <a14:foregroundMark x1="67672" y1="24138" x2="67672" y2="25862"/>
                          <a14:foregroundMark x1="70259" y1="19397" x2="68966" y2="39655"/>
                          <a14:foregroundMark x1="50265" y1="87270" x2="50862" y2="89224"/>
                          <a14:foregroundMark x1="77265" y1="83516" x2="79741" y2="84483"/>
                          <a14:foregroundMark x1="79741" y1="84483" x2="79741" y2="84914"/>
                          <a14:foregroundMark x1="77180" y1="83601" x2="79741" y2="83621"/>
                          <a14:foregroundMark x1="79741" y1="83621" x2="78879" y2="82759"/>
                          <a14:backgroundMark x1="39655" y1="3448" x2="41379" y2="3879"/>
                          <a14:backgroundMark x1="42241" y1="2586" x2="38362" y2="3448"/>
                          <a14:backgroundMark x1="38362" y1="3448" x2="37931" y2="3448"/>
                          <a14:backgroundMark x1="41379" y1="3017" x2="42672" y2="2155"/>
                          <a14:backgroundMark x1="28448" y1="74569" x2="36638" y2="84914"/>
                          <a14:backgroundMark x1="36638" y1="84914" x2="36638" y2="84914"/>
                          <a14:backgroundMark x1="68966" y1="75862" x2="68966" y2="89655"/>
                          <a14:backgroundMark x1="32328" y1="65517" x2="35776" y2="77155"/>
                          <a14:backgroundMark x1="22845" y1="75000" x2="22845" y2="85776"/>
                          <a14:backgroundMark x1="35776" y1="67672" x2="42241" y2="89224"/>
                          <a14:backgroundMark x1="44828" y1="72845" x2="47916" y2="74389"/>
                          <a14:backgroundMark x1="48252" y1="77203" x2="48707" y2="78017"/>
                          <a14:backgroundMark x1="40517" y1="63362" x2="47057" y2="75064"/>
                          <a14:backgroundMark x1="48707" y1="78017" x2="49569" y2="82759"/>
                          <a14:backgroundMark x1="65086" y1="72845" x2="59914" y2="92241"/>
                          <a14:backgroundMark x1="55603" y1="82328" x2="53448" y2="88362"/>
                          <a14:backgroundMark x1="36638" y1="56897" x2="38362" y2="70690"/>
                          <a14:backgroundMark x1="38362" y1="70690" x2="38793" y2="71552"/>
                          <a14:backgroundMark x1="73707" y1="79310" x2="78448" y2="82328"/>
                          <a14:backgroundMark x1="43534" y1="86207" x2="46983" y2="88793"/>
                          <a14:backgroundMark x1="47845" y1="71983" x2="47845" y2="71983"/>
                          <a14:backgroundMark x1="50431" y1="73276" x2="53017" y2="76293"/>
                          <a14:backgroundMark x1="49138" y1="70690" x2="51724" y2="75000"/>
                          <a14:backgroundMark x1="64224" y1="59483" x2="54741" y2="77155"/>
                          <a14:backgroundMark x1="65086" y1="57328" x2="56034" y2="80172"/>
                        </a14:backgroundRemoval>
                      </a14:imgEffect>
                      <a14:imgEffect>
                        <a14:sharpenSoften amount="25000"/>
                      </a14:imgEffect>
                      <a14:imgEffect>
                        <a14:colorTemperature colorTemp="5377"/>
                      </a14:imgEffect>
                      <a14:imgEffect>
                        <a14:saturation sat="83000"/>
                      </a14:imgEffect>
                      <a14:imgEffect>
                        <a14:brightnessContrast bright="31000" contrast="-31000"/>
                      </a14:imgEffect>
                    </a14:imgLayer>
                  </a14:imgProps>
                </a:ext>
                <a:ext uri="{28A0092B-C50C-407E-A947-70E740481C1C}">
                  <a14:useLocalDpi xmlns:a14="http://schemas.microsoft.com/office/drawing/2010/main" val="0"/>
                </a:ext>
              </a:extLst>
            </a:blip>
            <a:srcRect l="21390" t="2" r="22668" b="24600"/>
            <a:stretch/>
          </p:blipFill>
          <p:spPr bwMode="auto">
            <a:xfrm>
              <a:off x="8382000" y="2171700"/>
              <a:ext cx="1413387"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BC955ACF-4456-83DD-9230-CA500F149229}"/>
              </a:ext>
            </a:extLst>
          </p:cNvPr>
          <p:cNvSpPr txBox="1"/>
          <p:nvPr/>
        </p:nvSpPr>
        <p:spPr>
          <a:xfrm>
            <a:off x="2006657" y="7347571"/>
            <a:ext cx="4800600" cy="584775"/>
          </a:xfrm>
          <a:prstGeom prst="rect">
            <a:avLst/>
          </a:prstGeom>
          <a:noFill/>
        </p:spPr>
        <p:txBody>
          <a:bodyPr wrap="square" rtlCol="0">
            <a:spAutoFit/>
          </a:bodyPr>
          <a:lstStyle/>
          <a:p>
            <a:pPr algn="ctr"/>
            <a:r>
              <a:rPr lang="en-CN" sz="3200" b="1">
                <a:solidFill>
                  <a:srgbClr val="014959"/>
                </a:solidFill>
                <a:latin typeface="ADLaM Display" panose="02010000000000000000" pitchFamily="2" charset="77"/>
                <a:ea typeface="ADLaM Display" panose="02010000000000000000" pitchFamily="2" charset="77"/>
                <a:cs typeface="ADLaM Display" panose="02010000000000000000" pitchFamily="2" charset="77"/>
              </a:rPr>
              <a:t>MASTER</a:t>
            </a:r>
            <a:r>
              <a:rPr lang="zh-TW" altLang="en-US" sz="3200" b="1">
                <a:solidFill>
                  <a:srgbClr val="014959"/>
                </a:solidFill>
                <a:latin typeface="ADLaM Display" panose="02010000000000000000" pitchFamily="2" charset="77"/>
                <a:cs typeface="ADLaM Display" panose="02010000000000000000" pitchFamily="2" charset="77"/>
              </a:rPr>
              <a:t> </a:t>
            </a:r>
            <a:r>
              <a:rPr lang="en-US" altLang="zh-TW" sz="3200" b="1">
                <a:solidFill>
                  <a:srgbClr val="014959"/>
                </a:solidFill>
                <a:latin typeface="ADLaM Display" panose="02010000000000000000" pitchFamily="2" charset="77"/>
                <a:ea typeface="ADLaM Display" panose="02010000000000000000" pitchFamily="2" charset="77"/>
                <a:cs typeface="ADLaM Display" panose="02010000000000000000" pitchFamily="2" charset="77"/>
              </a:rPr>
              <a:t>of</a:t>
            </a:r>
            <a:r>
              <a:rPr lang="zh-TW" altLang="en-US" sz="3200" b="1">
                <a:solidFill>
                  <a:srgbClr val="014959"/>
                </a:solidFill>
                <a:latin typeface="ADLaM Display" panose="02010000000000000000" pitchFamily="2" charset="77"/>
                <a:cs typeface="ADLaM Display" panose="02010000000000000000" pitchFamily="2" charset="77"/>
              </a:rPr>
              <a:t> </a:t>
            </a:r>
            <a:r>
              <a:rPr lang="en-US" altLang="zh-TW" sz="3200" b="1">
                <a:solidFill>
                  <a:srgbClr val="014959"/>
                </a:solidFill>
                <a:latin typeface="ADLaM Display" panose="02010000000000000000" pitchFamily="2" charset="77"/>
                <a:ea typeface="ADLaM Display" panose="02010000000000000000" pitchFamily="2" charset="77"/>
                <a:cs typeface="ADLaM Display" panose="02010000000000000000" pitchFamily="2" charset="77"/>
              </a:rPr>
              <a:t>TIME</a:t>
            </a:r>
            <a:endParaRPr lang="en-CN" sz="3200" b="1">
              <a:solidFill>
                <a:srgbClr val="014959"/>
              </a:solidFill>
              <a:latin typeface="ADLaM Display" panose="02010000000000000000" pitchFamily="2" charset="77"/>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278857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5315414" y="6435701"/>
            <a:ext cx="5263544" cy="696885"/>
            <a:chOff x="0" y="0"/>
            <a:chExt cx="1386283" cy="183542"/>
          </a:xfrm>
        </p:grpSpPr>
        <p:sp>
          <p:nvSpPr>
            <p:cNvPr id="3" name="Freeform 3"/>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4" name="TextBox 4"/>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5315414" y="7276826"/>
            <a:ext cx="5263544" cy="696885"/>
            <a:chOff x="0" y="0"/>
            <a:chExt cx="1386283" cy="183542"/>
          </a:xfrm>
        </p:grpSpPr>
        <p:sp>
          <p:nvSpPr>
            <p:cNvPr id="6" name="Freeform 6"/>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7" name="TextBox 7"/>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5315414" y="8116586"/>
            <a:ext cx="5263544" cy="696885"/>
            <a:chOff x="0" y="0"/>
            <a:chExt cx="1386283" cy="183542"/>
          </a:xfrm>
        </p:grpSpPr>
        <p:sp>
          <p:nvSpPr>
            <p:cNvPr id="9" name="Freeform 9"/>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10" name="TextBox 10"/>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5315414" y="8957711"/>
            <a:ext cx="5263544" cy="696885"/>
            <a:chOff x="0" y="0"/>
            <a:chExt cx="1386283" cy="183542"/>
          </a:xfrm>
        </p:grpSpPr>
        <p:sp>
          <p:nvSpPr>
            <p:cNvPr id="12" name="Freeform 12"/>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13" name="TextBox 13"/>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17" name="TextBox 17"/>
          <p:cNvSpPr txBox="1"/>
          <p:nvPr/>
        </p:nvSpPr>
        <p:spPr>
          <a:xfrm>
            <a:off x="6294710" y="6639363"/>
            <a:ext cx="3953939" cy="327660"/>
          </a:xfrm>
          <a:prstGeom prst="rect">
            <a:avLst/>
          </a:prstGeom>
        </p:spPr>
        <p:txBody>
          <a:bodyPr lIns="0" tIns="0" rIns="0" bIns="0" rtlCol="0" anchor="t">
            <a:spAutoFit/>
          </a:bodyPr>
          <a:lstStyle/>
          <a:p>
            <a:pPr algn="l">
              <a:lnSpc>
                <a:spcPts val="2400"/>
              </a:lnSpc>
            </a:pPr>
            <a:r>
              <a:rPr lang="en-US" sz="2400" spc="120">
                <a:solidFill>
                  <a:srgbClr val="404040"/>
                </a:solidFill>
                <a:latin typeface="Gotham Bold"/>
              </a:rPr>
              <a:t>ARIMAX</a:t>
            </a:r>
          </a:p>
        </p:txBody>
      </p:sp>
      <p:sp>
        <p:nvSpPr>
          <p:cNvPr id="18" name="TextBox 18"/>
          <p:cNvSpPr txBox="1"/>
          <p:nvPr/>
        </p:nvSpPr>
        <p:spPr>
          <a:xfrm>
            <a:off x="6294710" y="7480489"/>
            <a:ext cx="3953939" cy="327660"/>
          </a:xfrm>
          <a:prstGeom prst="rect">
            <a:avLst/>
          </a:prstGeom>
        </p:spPr>
        <p:txBody>
          <a:bodyPr lIns="0" tIns="0" rIns="0" bIns="0" rtlCol="0" anchor="t">
            <a:spAutoFit/>
          </a:bodyPr>
          <a:lstStyle/>
          <a:p>
            <a:pPr algn="l">
              <a:lnSpc>
                <a:spcPts val="2400"/>
              </a:lnSpc>
            </a:pPr>
            <a:r>
              <a:rPr lang="en-US" sz="2400" spc="120">
                <a:solidFill>
                  <a:srgbClr val="404040"/>
                </a:solidFill>
                <a:latin typeface="Gotham Bold"/>
              </a:rPr>
              <a:t>DRIFT</a:t>
            </a:r>
          </a:p>
        </p:txBody>
      </p:sp>
      <p:sp>
        <p:nvSpPr>
          <p:cNvPr id="19" name="TextBox 19"/>
          <p:cNvSpPr txBox="1"/>
          <p:nvPr/>
        </p:nvSpPr>
        <p:spPr>
          <a:xfrm>
            <a:off x="6294710" y="8320248"/>
            <a:ext cx="3953939" cy="307777"/>
          </a:xfrm>
          <a:prstGeom prst="rect">
            <a:avLst/>
          </a:prstGeom>
        </p:spPr>
        <p:txBody>
          <a:bodyPr lIns="0" tIns="0" rIns="0" bIns="0" rtlCol="0" anchor="t">
            <a:spAutoFit/>
          </a:bodyPr>
          <a:lstStyle/>
          <a:p>
            <a:pPr algn="l">
              <a:lnSpc>
                <a:spcPts val="2400"/>
              </a:lnSpc>
            </a:pPr>
            <a:r>
              <a:rPr lang="en-US" sz="2400" spc="120">
                <a:solidFill>
                  <a:srgbClr val="404040"/>
                </a:solidFill>
                <a:latin typeface="Gotham Bold"/>
              </a:rPr>
              <a:t>PROPHET</a:t>
            </a:r>
          </a:p>
        </p:txBody>
      </p:sp>
      <p:sp>
        <p:nvSpPr>
          <p:cNvPr id="20" name="TextBox 20"/>
          <p:cNvSpPr txBox="1"/>
          <p:nvPr/>
        </p:nvSpPr>
        <p:spPr>
          <a:xfrm>
            <a:off x="6294710" y="9161374"/>
            <a:ext cx="4198523" cy="310470"/>
          </a:xfrm>
          <a:prstGeom prst="rect">
            <a:avLst/>
          </a:prstGeom>
        </p:spPr>
        <p:txBody>
          <a:bodyPr lIns="0" tIns="0" rIns="0" bIns="0" rtlCol="0" anchor="t">
            <a:spAutoFit/>
          </a:bodyPr>
          <a:lstStyle/>
          <a:p>
            <a:pPr>
              <a:lnSpc>
                <a:spcPts val="2400"/>
              </a:lnSpc>
            </a:pPr>
            <a:r>
              <a:rPr lang="en-US" sz="2400" spc="120">
                <a:solidFill>
                  <a:srgbClr val="404040"/>
                </a:solidFill>
                <a:latin typeface="Gotham Bold"/>
              </a:rPr>
              <a:t>ARCH / GARCH</a:t>
            </a:r>
            <a:endParaRPr lang="en-US"/>
          </a:p>
        </p:txBody>
      </p:sp>
      <p:sp>
        <p:nvSpPr>
          <p:cNvPr id="22" name="TextBox 22"/>
          <p:cNvSpPr txBox="1"/>
          <p:nvPr/>
        </p:nvSpPr>
        <p:spPr>
          <a:xfrm>
            <a:off x="5556207" y="6639363"/>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01.</a:t>
            </a:r>
          </a:p>
        </p:txBody>
      </p:sp>
      <p:sp>
        <p:nvSpPr>
          <p:cNvPr id="23" name="TextBox 23"/>
          <p:cNvSpPr txBox="1"/>
          <p:nvPr/>
        </p:nvSpPr>
        <p:spPr>
          <a:xfrm>
            <a:off x="5556207" y="7480489"/>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02.</a:t>
            </a:r>
          </a:p>
        </p:txBody>
      </p:sp>
      <p:sp>
        <p:nvSpPr>
          <p:cNvPr id="24" name="TextBox 24"/>
          <p:cNvSpPr txBox="1"/>
          <p:nvPr/>
        </p:nvSpPr>
        <p:spPr>
          <a:xfrm>
            <a:off x="5556207" y="8320248"/>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03.</a:t>
            </a:r>
          </a:p>
        </p:txBody>
      </p:sp>
      <p:sp>
        <p:nvSpPr>
          <p:cNvPr id="25" name="TextBox 25"/>
          <p:cNvSpPr txBox="1"/>
          <p:nvPr/>
        </p:nvSpPr>
        <p:spPr>
          <a:xfrm>
            <a:off x="5556207" y="9161374"/>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04.</a:t>
            </a:r>
          </a:p>
        </p:txBody>
      </p:sp>
      <p:sp>
        <p:nvSpPr>
          <p:cNvPr id="27" name="AutoShape 27"/>
          <p:cNvSpPr/>
          <p:nvPr/>
        </p:nvSpPr>
        <p:spPr>
          <a:xfrm flipH="1">
            <a:off x="11548211" y="6765216"/>
            <a:ext cx="1465" cy="1697537"/>
          </a:xfrm>
          <a:prstGeom prst="line">
            <a:avLst/>
          </a:prstGeom>
          <a:ln w="38100" cap="flat">
            <a:solidFill>
              <a:srgbClr val="000000"/>
            </a:solidFill>
            <a:prstDash val="solid"/>
            <a:headEnd type="none" w="sm" len="sm"/>
            <a:tailEnd type="none" w="sm" len="sm"/>
          </a:ln>
        </p:spPr>
        <p:txBody>
          <a:bodyPr/>
          <a:lstStyle/>
          <a:p>
            <a:endParaRPr lang="en-CN"/>
          </a:p>
        </p:txBody>
      </p:sp>
      <p:sp>
        <p:nvSpPr>
          <p:cNvPr id="28" name="AutoShape 28"/>
          <p:cNvSpPr/>
          <p:nvPr/>
        </p:nvSpPr>
        <p:spPr>
          <a:xfrm flipV="1">
            <a:off x="10471361" y="8467609"/>
            <a:ext cx="1084910" cy="6208"/>
          </a:xfrm>
          <a:prstGeom prst="line">
            <a:avLst/>
          </a:prstGeom>
          <a:ln w="38100" cap="flat">
            <a:solidFill>
              <a:srgbClr val="000000"/>
            </a:solidFill>
            <a:prstDash val="solid"/>
            <a:headEnd type="none" w="sm" len="sm"/>
            <a:tailEnd type="none" w="sm" len="sm"/>
          </a:ln>
        </p:spPr>
        <p:txBody>
          <a:bodyPr/>
          <a:lstStyle/>
          <a:p>
            <a:endParaRPr lang="en-CN"/>
          </a:p>
        </p:txBody>
      </p:sp>
      <p:sp>
        <p:nvSpPr>
          <p:cNvPr id="29" name="AutoShape 29"/>
          <p:cNvSpPr/>
          <p:nvPr/>
        </p:nvSpPr>
        <p:spPr>
          <a:xfrm flipV="1">
            <a:off x="10464658" y="6781039"/>
            <a:ext cx="1084910" cy="6208"/>
          </a:xfrm>
          <a:prstGeom prst="line">
            <a:avLst/>
          </a:prstGeom>
          <a:ln w="38100" cap="flat">
            <a:solidFill>
              <a:srgbClr val="000000"/>
            </a:solidFill>
            <a:prstDash val="solid"/>
            <a:headEnd type="none" w="sm" len="sm"/>
            <a:tailEnd type="none" w="sm" len="sm"/>
          </a:ln>
        </p:spPr>
        <p:txBody>
          <a:bodyPr/>
          <a:lstStyle/>
          <a:p>
            <a:endParaRPr lang="en-CN"/>
          </a:p>
        </p:txBody>
      </p:sp>
      <p:sp>
        <p:nvSpPr>
          <p:cNvPr id="30" name="AutoShape 30"/>
          <p:cNvSpPr/>
          <p:nvPr/>
        </p:nvSpPr>
        <p:spPr>
          <a:xfrm flipV="1">
            <a:off x="11556637" y="7566848"/>
            <a:ext cx="1309900" cy="25133"/>
          </a:xfrm>
          <a:prstGeom prst="line">
            <a:avLst/>
          </a:prstGeom>
          <a:ln w="38100" cap="flat">
            <a:solidFill>
              <a:srgbClr val="000000"/>
            </a:solidFill>
            <a:prstDash val="solid"/>
            <a:headEnd type="none" w="sm" len="sm"/>
            <a:tailEnd type="arrow" w="med" len="sm"/>
          </a:ln>
        </p:spPr>
        <p:txBody>
          <a:bodyPr/>
          <a:lstStyle/>
          <a:p>
            <a:endParaRPr lang="en-CN"/>
          </a:p>
        </p:txBody>
      </p:sp>
      <p:sp>
        <p:nvSpPr>
          <p:cNvPr id="31" name="TextBox 31"/>
          <p:cNvSpPr txBox="1"/>
          <p:nvPr/>
        </p:nvSpPr>
        <p:spPr>
          <a:xfrm>
            <a:off x="12867274" y="7306523"/>
            <a:ext cx="1585020" cy="306705"/>
          </a:xfrm>
          <a:prstGeom prst="rect">
            <a:avLst/>
          </a:prstGeom>
        </p:spPr>
        <p:txBody>
          <a:bodyPr lIns="0" tIns="0" rIns="0" bIns="0" rtlCol="0" anchor="t">
            <a:spAutoFit/>
          </a:bodyPr>
          <a:lstStyle/>
          <a:p>
            <a:pPr algn="ctr">
              <a:lnSpc>
                <a:spcPts val="2519"/>
              </a:lnSpc>
              <a:spcBef>
                <a:spcPct val="0"/>
              </a:spcBef>
            </a:pPr>
            <a:r>
              <a:rPr lang="en-US" sz="1799">
                <a:solidFill>
                  <a:srgbClr val="404040"/>
                </a:solidFill>
                <a:latin typeface="Gotham Bold"/>
              </a:rPr>
              <a:t>Mean method</a:t>
            </a:r>
          </a:p>
        </p:txBody>
      </p:sp>
      <p:sp>
        <p:nvSpPr>
          <p:cNvPr id="32" name="AutoShape 32"/>
          <p:cNvSpPr/>
          <p:nvPr/>
        </p:nvSpPr>
        <p:spPr>
          <a:xfrm flipV="1">
            <a:off x="10493707" y="9288103"/>
            <a:ext cx="1309900" cy="25133"/>
          </a:xfrm>
          <a:prstGeom prst="line">
            <a:avLst/>
          </a:prstGeom>
          <a:ln w="38100" cap="flat">
            <a:solidFill>
              <a:srgbClr val="000000"/>
            </a:solidFill>
            <a:prstDash val="solid"/>
            <a:headEnd type="none" w="sm" len="sm"/>
            <a:tailEnd type="arrow" w="med" len="sm"/>
          </a:ln>
        </p:spPr>
        <p:txBody>
          <a:bodyPr/>
          <a:lstStyle/>
          <a:p>
            <a:endParaRPr lang="en-CN"/>
          </a:p>
        </p:txBody>
      </p:sp>
      <p:sp>
        <p:nvSpPr>
          <p:cNvPr id="33" name="TextBox 33"/>
          <p:cNvSpPr txBox="1"/>
          <p:nvPr/>
        </p:nvSpPr>
        <p:spPr>
          <a:xfrm>
            <a:off x="11927111" y="9137680"/>
            <a:ext cx="2329786" cy="306705"/>
          </a:xfrm>
          <a:prstGeom prst="rect">
            <a:avLst/>
          </a:prstGeom>
        </p:spPr>
        <p:txBody>
          <a:bodyPr lIns="0" tIns="0" rIns="0" bIns="0" rtlCol="0" anchor="t">
            <a:spAutoFit/>
          </a:bodyPr>
          <a:lstStyle/>
          <a:p>
            <a:pPr algn="ctr">
              <a:lnSpc>
                <a:spcPts val="2519"/>
              </a:lnSpc>
              <a:spcBef>
                <a:spcPct val="0"/>
              </a:spcBef>
            </a:pPr>
            <a:r>
              <a:rPr lang="en-US" sz="1799">
                <a:solidFill>
                  <a:srgbClr val="404040"/>
                </a:solidFill>
                <a:latin typeface="Gotham Bold"/>
              </a:rPr>
              <a:t>Volatility method</a:t>
            </a:r>
          </a:p>
        </p:txBody>
      </p:sp>
      <p:sp>
        <p:nvSpPr>
          <p:cNvPr id="34" name="TextBox 34"/>
          <p:cNvSpPr txBox="1"/>
          <p:nvPr/>
        </p:nvSpPr>
        <p:spPr>
          <a:xfrm>
            <a:off x="1089436" y="2152317"/>
            <a:ext cx="16098138" cy="2990242"/>
          </a:xfrm>
          <a:prstGeom prst="rect">
            <a:avLst/>
          </a:prstGeom>
        </p:spPr>
        <p:txBody>
          <a:bodyPr wrap="square" lIns="0" tIns="0" rIns="0" bIns="0" rtlCol="0" anchor="t">
            <a:spAutoFit/>
          </a:bodyPr>
          <a:lstStyle/>
          <a:p>
            <a:pPr>
              <a:lnSpc>
                <a:spcPct val="200000"/>
              </a:lnSpc>
              <a:spcBef>
                <a:spcPct val="0"/>
              </a:spcBef>
            </a:pPr>
            <a:r>
              <a:rPr lang="en-US" sz="2000">
                <a:solidFill>
                  <a:srgbClr val="404040"/>
                </a:solidFill>
                <a:latin typeface="Gotham"/>
                <a:ea typeface="+mn-lt"/>
                <a:cs typeface="Gotham"/>
              </a:rPr>
              <a:t>The ARIMAX model integrates autoregressive and moving average components with exogenous variables, providing a robust framework for capturing complex relationships. The Drift method assumes a constant trend over time. The Prophet model leverages an additive approach to handle seasonality and holidays. Lastly, the GARCH model is used for volatility forecasting, capturing the time-varying nature of volatility in the data. These methods collectively offer comprehensive insights into the underlying patterns and future trends of the time series under study.</a:t>
            </a:r>
            <a:endParaRPr lang="en-US" sz="2000">
              <a:cs typeface="Calibri"/>
            </a:endParaRPr>
          </a:p>
        </p:txBody>
      </p:sp>
      <p:sp>
        <p:nvSpPr>
          <p:cNvPr id="35" name="TextBox 2">
            <a:extLst>
              <a:ext uri="{FF2B5EF4-FFF2-40B4-BE49-F238E27FC236}">
                <a16:creationId xmlns:a16="http://schemas.microsoft.com/office/drawing/2014/main" id="{4061A0A5-CAA2-0ECA-92B2-5EDD5EA5F876}"/>
              </a:ext>
            </a:extLst>
          </p:cNvPr>
          <p:cNvSpPr txBox="1"/>
          <p:nvPr/>
        </p:nvSpPr>
        <p:spPr>
          <a:xfrm>
            <a:off x="1028700" y="375729"/>
            <a:ext cx="6018146" cy="1641475"/>
          </a:xfrm>
          <a:prstGeom prst="rect">
            <a:avLst/>
          </a:prstGeom>
        </p:spPr>
        <p:txBody>
          <a:bodyPr lIns="0" tIns="0" rIns="0" bIns="0" rtlCol="0" anchor="t">
            <a:spAutoFit/>
          </a:bodyPr>
          <a:lstStyle/>
          <a:p>
            <a:pPr>
              <a:lnSpc>
                <a:spcPts val="6399"/>
              </a:lnSpc>
            </a:pPr>
            <a:r>
              <a:rPr lang="en-US" sz="6350" spc="639">
                <a:solidFill>
                  <a:srgbClr val="404040"/>
                </a:solidFill>
                <a:latin typeface="Gotham Bold"/>
              </a:rPr>
              <a:t>PROJECT</a:t>
            </a:r>
            <a:endParaRPr lang="en-US">
              <a:solidFill>
                <a:srgbClr val="000000"/>
              </a:solidFill>
              <a:latin typeface="Calibri"/>
              <a:ea typeface="Calibri"/>
              <a:cs typeface="Calibri"/>
            </a:endParaRPr>
          </a:p>
          <a:p>
            <a:pPr>
              <a:lnSpc>
                <a:spcPts val="6399"/>
              </a:lnSpc>
            </a:pPr>
            <a:r>
              <a:rPr lang="en-US" sz="6350" spc="639">
                <a:solidFill>
                  <a:srgbClr val="404040"/>
                </a:solidFill>
                <a:latin typeface="Gotham Bold"/>
                <a:cs typeface="Gotham Bold"/>
              </a:rPr>
              <a:t>DESIGN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2" name="Freeform 2"/>
          <p:cNvSpPr/>
          <p:nvPr/>
        </p:nvSpPr>
        <p:spPr>
          <a:xfrm>
            <a:off x="1267157" y="-394821"/>
            <a:ext cx="15753685" cy="11815264"/>
          </a:xfrm>
          <a:custGeom>
            <a:avLst/>
            <a:gdLst/>
            <a:ahLst/>
            <a:cxnLst/>
            <a:rect l="l" t="t" r="r" b="b"/>
            <a:pathLst>
              <a:path w="15753685" h="11815264">
                <a:moveTo>
                  <a:pt x="0" y="0"/>
                </a:moveTo>
                <a:lnTo>
                  <a:pt x="15753686" y="0"/>
                </a:lnTo>
                <a:lnTo>
                  <a:pt x="15753686" y="11815264"/>
                </a:lnTo>
                <a:lnTo>
                  <a:pt x="0" y="11815264"/>
                </a:lnTo>
                <a:lnTo>
                  <a:pt x="0" y="0"/>
                </a:lnTo>
                <a:close/>
              </a:path>
            </a:pathLst>
          </a:custGeom>
          <a:blipFill>
            <a:blip r:embed="rId2"/>
            <a:stretch>
              <a:fillRect/>
            </a:stretch>
          </a:blipFill>
        </p:spPr>
        <p:txBody>
          <a:bodyPr/>
          <a:lstStyle/>
          <a:p>
            <a:endParaRPr lang="en-CN"/>
          </a:p>
        </p:txBody>
      </p:sp>
      <p:sp>
        <p:nvSpPr>
          <p:cNvPr id="3" name="TextBox 3"/>
          <p:cNvSpPr txBox="1"/>
          <p:nvPr/>
        </p:nvSpPr>
        <p:spPr>
          <a:xfrm>
            <a:off x="1028700" y="375729"/>
            <a:ext cx="6018146" cy="1657985"/>
          </a:xfrm>
          <a:prstGeom prst="rect">
            <a:avLst/>
          </a:prstGeom>
        </p:spPr>
        <p:txBody>
          <a:bodyPr lIns="0" tIns="0" rIns="0" bIns="0" rtlCol="0" anchor="t">
            <a:spAutoFit/>
          </a:bodyPr>
          <a:lstStyle/>
          <a:p>
            <a:pPr algn="l">
              <a:lnSpc>
                <a:spcPts val="6399"/>
              </a:lnSpc>
            </a:pPr>
            <a:r>
              <a:rPr lang="en-US" sz="6399" spc="639">
                <a:solidFill>
                  <a:srgbClr val="404040"/>
                </a:solidFill>
                <a:latin typeface="Gotham Bold"/>
              </a:rPr>
              <a:t>PROJECT FLOW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576263" y="569459"/>
            <a:ext cx="17135475" cy="9148082"/>
            <a:chOff x="0" y="0"/>
            <a:chExt cx="4513047" cy="2409371"/>
          </a:xfrm>
        </p:grpSpPr>
        <p:sp>
          <p:nvSpPr>
            <p:cNvPr id="3" name="Freeform 3"/>
            <p:cNvSpPr/>
            <p:nvPr/>
          </p:nvSpPr>
          <p:spPr>
            <a:xfrm>
              <a:off x="0" y="0"/>
              <a:ext cx="4513047" cy="2409371"/>
            </a:xfrm>
            <a:custGeom>
              <a:avLst/>
              <a:gdLst/>
              <a:ahLst/>
              <a:cxnLst/>
              <a:rect l="l" t="t" r="r" b="b"/>
              <a:pathLst>
                <a:path w="4513047" h="2409371">
                  <a:moveTo>
                    <a:pt x="0" y="0"/>
                  </a:moveTo>
                  <a:lnTo>
                    <a:pt x="4513047" y="0"/>
                  </a:lnTo>
                  <a:lnTo>
                    <a:pt x="4513047" y="2409371"/>
                  </a:lnTo>
                  <a:lnTo>
                    <a:pt x="0" y="2409371"/>
                  </a:lnTo>
                  <a:close/>
                </a:path>
              </a:pathLst>
            </a:custGeom>
            <a:solidFill>
              <a:srgbClr val="000000">
                <a:alpha val="0"/>
              </a:srgbClr>
            </a:solidFill>
            <a:ln w="19050" cap="sq">
              <a:solidFill>
                <a:srgbClr val="404040"/>
              </a:solidFill>
              <a:prstDash val="solid"/>
              <a:miter/>
            </a:ln>
          </p:spPr>
          <p:txBody>
            <a:bodyPr/>
            <a:lstStyle/>
            <a:p>
              <a:endParaRPr lang="en-CN"/>
            </a:p>
          </p:txBody>
        </p:sp>
        <p:sp>
          <p:nvSpPr>
            <p:cNvPr id="4" name="TextBox 4"/>
            <p:cNvSpPr txBox="1"/>
            <p:nvPr/>
          </p:nvSpPr>
          <p:spPr>
            <a:xfrm>
              <a:off x="0" y="-28575"/>
              <a:ext cx="4513047" cy="2437946"/>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3804557" y="5597586"/>
            <a:ext cx="10678886" cy="1012763"/>
            <a:chOff x="0" y="0"/>
            <a:chExt cx="2812546" cy="266736"/>
          </a:xfrm>
        </p:grpSpPr>
        <p:sp>
          <p:nvSpPr>
            <p:cNvPr id="6" name="Freeform 6"/>
            <p:cNvSpPr/>
            <p:nvPr/>
          </p:nvSpPr>
          <p:spPr>
            <a:xfrm>
              <a:off x="0" y="0"/>
              <a:ext cx="2812546" cy="266736"/>
            </a:xfrm>
            <a:custGeom>
              <a:avLst/>
              <a:gdLst/>
              <a:ahLst/>
              <a:cxnLst/>
              <a:rect l="l" t="t" r="r" b="b"/>
              <a:pathLst>
                <a:path w="2812546" h="266736">
                  <a:moveTo>
                    <a:pt x="0" y="0"/>
                  </a:moveTo>
                  <a:lnTo>
                    <a:pt x="2812546" y="0"/>
                  </a:lnTo>
                  <a:lnTo>
                    <a:pt x="2812546" y="266736"/>
                  </a:lnTo>
                  <a:lnTo>
                    <a:pt x="0" y="266736"/>
                  </a:lnTo>
                  <a:close/>
                </a:path>
              </a:pathLst>
            </a:custGeom>
            <a:solidFill>
              <a:srgbClr val="F8DF8C"/>
            </a:solidFill>
          </p:spPr>
          <p:txBody>
            <a:bodyPr/>
            <a:lstStyle/>
            <a:p>
              <a:endParaRPr lang="en-CN"/>
            </a:p>
          </p:txBody>
        </p:sp>
        <p:sp>
          <p:nvSpPr>
            <p:cNvPr id="7" name="TextBox 7"/>
            <p:cNvSpPr txBox="1"/>
            <p:nvPr/>
          </p:nvSpPr>
          <p:spPr>
            <a:xfrm>
              <a:off x="0" y="-28575"/>
              <a:ext cx="2812546" cy="295311"/>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rot="-10800000">
            <a:off x="0" y="0"/>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p>
        </p:txBody>
      </p:sp>
      <p:sp>
        <p:nvSpPr>
          <p:cNvPr id="10" name="TextBox 10"/>
          <p:cNvSpPr txBox="1"/>
          <p:nvPr/>
        </p:nvSpPr>
        <p:spPr>
          <a:xfrm>
            <a:off x="1990324" y="4067237"/>
            <a:ext cx="14307351" cy="1344599"/>
          </a:xfrm>
          <a:prstGeom prst="rect">
            <a:avLst/>
          </a:prstGeom>
        </p:spPr>
        <p:txBody>
          <a:bodyPr lIns="0" tIns="0" rIns="0" bIns="0" rtlCol="0" anchor="t">
            <a:spAutoFit/>
          </a:bodyPr>
          <a:lstStyle/>
          <a:p>
            <a:pPr marL="0" lvl="0" indent="0" algn="ctr">
              <a:lnSpc>
                <a:spcPts val="9999"/>
              </a:lnSpc>
            </a:pPr>
            <a:r>
              <a:rPr lang="en-US" sz="9950">
                <a:solidFill>
                  <a:srgbClr val="404040"/>
                </a:solidFill>
                <a:latin typeface="ITC Avant Garde Gothic Bold"/>
                <a:cs typeface="Gotham Bold"/>
              </a:rPr>
              <a:t>STEP-1</a:t>
            </a:r>
          </a:p>
        </p:txBody>
      </p:sp>
      <p:sp>
        <p:nvSpPr>
          <p:cNvPr id="15" name="Freeform 8">
            <a:extLst>
              <a:ext uri="{FF2B5EF4-FFF2-40B4-BE49-F238E27FC236}">
                <a16:creationId xmlns:a16="http://schemas.microsoft.com/office/drawing/2014/main" id="{0FCF63EF-F061-9319-DC1D-C31248B1469B}"/>
              </a:ext>
            </a:extLst>
          </p:cNvPr>
          <p:cNvSpPr/>
          <p:nvPr/>
        </p:nvSpPr>
        <p:spPr>
          <a:xfrm>
            <a:off x="15354490" y="7390825"/>
            <a:ext cx="2933510" cy="2896175"/>
          </a:xfrm>
          <a:custGeom>
            <a:avLst/>
            <a:gdLst/>
            <a:ahLst/>
            <a:cxnLst/>
            <a:rect l="l" t="t" r="r" b="b"/>
            <a:pathLst>
              <a:path w="2933510" h="2896175">
                <a:moveTo>
                  <a:pt x="0" y="0"/>
                </a:moveTo>
                <a:lnTo>
                  <a:pt x="2933510" y="0"/>
                </a:lnTo>
                <a:lnTo>
                  <a:pt x="2933510" y="2896175"/>
                </a:lnTo>
                <a:lnTo>
                  <a:pt x="0" y="2896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N">
              <a:highlight>
                <a:srgbClr val="00FFFF"/>
              </a:highlight>
            </a:endParaRPr>
          </a:p>
        </p:txBody>
      </p:sp>
      <p:sp>
        <p:nvSpPr>
          <p:cNvPr id="8" name="TextBox 11">
            <a:extLst>
              <a:ext uri="{FF2B5EF4-FFF2-40B4-BE49-F238E27FC236}">
                <a16:creationId xmlns:a16="http://schemas.microsoft.com/office/drawing/2014/main" id="{2AE97D7E-313E-590E-5A50-D58E52410D8E}"/>
              </a:ext>
            </a:extLst>
          </p:cNvPr>
          <p:cNvSpPr txBox="1"/>
          <p:nvPr/>
        </p:nvSpPr>
        <p:spPr>
          <a:xfrm>
            <a:off x="2962551" y="5776545"/>
            <a:ext cx="12384879" cy="654795"/>
          </a:xfrm>
          <a:prstGeom prst="rect">
            <a:avLst/>
          </a:prstGeom>
        </p:spPr>
        <p:txBody>
          <a:bodyPr wrap="square" lIns="0" tIns="0" rIns="0" bIns="0" rtlCol="0" anchor="t">
            <a:spAutoFit/>
          </a:bodyPr>
          <a:lstStyle/>
          <a:p>
            <a:pPr algn="ctr">
              <a:lnSpc>
                <a:spcPts val="5400"/>
              </a:lnSpc>
              <a:spcBef>
                <a:spcPct val="0"/>
              </a:spcBef>
            </a:pPr>
            <a:r>
              <a:rPr lang="en-US" sz="4400" spc="-120">
                <a:solidFill>
                  <a:srgbClr val="404040"/>
                </a:solidFill>
                <a:latin typeface="Gotham"/>
                <a:cs typeface="Gotham"/>
              </a:rPr>
              <a:t>Data Source &amp; Pre-Processing</a:t>
            </a:r>
            <a:endParaRPr lang="en-US" sz="4400">
              <a:solidFill>
                <a:srgbClr val="404040"/>
              </a:solidFill>
              <a:latin typeface="Gotham"/>
              <a:cs typeface="Gotham"/>
            </a:endParaRPr>
          </a:p>
        </p:txBody>
      </p:sp>
    </p:spTree>
    <p:extLst>
      <p:ext uri="{BB962C8B-B14F-4D97-AF65-F5344CB8AC3E}">
        <p14:creationId xmlns:p14="http://schemas.microsoft.com/office/powerpoint/2010/main" val="4073179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pic>
        <p:nvPicPr>
          <p:cNvPr id="54" name="Picture 53" descr="A graph showing a line&#10;&#10;Description automatically generated">
            <a:extLst>
              <a:ext uri="{FF2B5EF4-FFF2-40B4-BE49-F238E27FC236}">
                <a16:creationId xmlns:a16="http://schemas.microsoft.com/office/drawing/2014/main" id="{067A1ACA-4B31-BADC-F7EC-F5AB52014824}"/>
              </a:ext>
            </a:extLst>
          </p:cNvPr>
          <p:cNvPicPr>
            <a:picLocks noChangeAspect="1"/>
          </p:cNvPicPr>
          <p:nvPr/>
        </p:nvPicPr>
        <p:blipFill>
          <a:blip r:embed="rId2"/>
          <a:stretch>
            <a:fillRect/>
          </a:stretch>
        </p:blipFill>
        <p:spPr>
          <a:xfrm>
            <a:off x="8267334" y="1966912"/>
            <a:ext cx="9534525" cy="6353175"/>
          </a:xfrm>
          <a:prstGeom prst="rect">
            <a:avLst/>
          </a:prstGeom>
        </p:spPr>
      </p:pic>
      <p:grpSp>
        <p:nvGrpSpPr>
          <p:cNvPr id="63" name="Group 2">
            <a:extLst>
              <a:ext uri="{FF2B5EF4-FFF2-40B4-BE49-F238E27FC236}">
                <a16:creationId xmlns:a16="http://schemas.microsoft.com/office/drawing/2014/main" id="{8CD9DF78-184A-3B82-3821-58E9838D0A5B}"/>
              </a:ext>
            </a:extLst>
          </p:cNvPr>
          <p:cNvGrpSpPr/>
          <p:nvPr/>
        </p:nvGrpSpPr>
        <p:grpSpPr>
          <a:xfrm>
            <a:off x="1183030" y="3086100"/>
            <a:ext cx="5263544" cy="805381"/>
            <a:chOff x="0" y="-28575"/>
            <a:chExt cx="1386283" cy="212117"/>
          </a:xfrm>
        </p:grpSpPr>
        <p:sp>
          <p:nvSpPr>
            <p:cNvPr id="60" name="Freeform 3">
              <a:extLst>
                <a:ext uri="{FF2B5EF4-FFF2-40B4-BE49-F238E27FC236}">
                  <a16:creationId xmlns:a16="http://schemas.microsoft.com/office/drawing/2014/main" id="{F4F4CF64-32BA-F694-816D-8765852F4BE4}"/>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62" name="TextBox 4">
              <a:extLst>
                <a:ext uri="{FF2B5EF4-FFF2-40B4-BE49-F238E27FC236}">
                  <a16:creationId xmlns:a16="http://schemas.microsoft.com/office/drawing/2014/main" id="{5BB56698-7B6D-98B8-7456-8B34B02ABC72}"/>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2" name="TextBox 17">
            <a:extLst>
              <a:ext uri="{FF2B5EF4-FFF2-40B4-BE49-F238E27FC236}">
                <a16:creationId xmlns:a16="http://schemas.microsoft.com/office/drawing/2014/main" id="{2F61C355-5CB7-71B9-B3C8-3A397056C9F4}"/>
              </a:ext>
            </a:extLst>
          </p:cNvPr>
          <p:cNvSpPr txBox="1"/>
          <p:nvPr/>
        </p:nvSpPr>
        <p:spPr>
          <a:xfrm>
            <a:off x="1381204" y="3407903"/>
            <a:ext cx="5065370" cy="310470"/>
          </a:xfrm>
          <a:prstGeom prst="rect">
            <a:avLst/>
          </a:prstGeom>
        </p:spPr>
        <p:txBody>
          <a:bodyPr wrap="square" lIns="0" tIns="0" rIns="0" bIns="0" rtlCol="0" anchor="ctr">
            <a:spAutoFit/>
          </a:bodyPr>
          <a:lstStyle/>
          <a:p>
            <a:pPr>
              <a:lnSpc>
                <a:spcPts val="2400"/>
              </a:lnSpc>
            </a:pPr>
            <a:r>
              <a:rPr lang="en-US" sz="2400" spc="120">
                <a:solidFill>
                  <a:srgbClr val="404040"/>
                </a:solidFill>
                <a:latin typeface="Gotham Bold"/>
              </a:rPr>
              <a:t>DATA SET-1</a:t>
            </a:r>
            <a:r>
              <a:rPr lang="en-US" altLang="zh-TW" sz="2400" spc="120">
                <a:solidFill>
                  <a:srgbClr val="404040"/>
                </a:solidFill>
                <a:latin typeface="Gotham Bold"/>
              </a:rPr>
              <a:t>:</a:t>
            </a:r>
            <a:r>
              <a:rPr lang="zh-TW" altLang="en-US" sz="2400" spc="120">
                <a:solidFill>
                  <a:srgbClr val="404040"/>
                </a:solidFill>
                <a:latin typeface="Gotham Bold"/>
              </a:rPr>
              <a:t> </a:t>
            </a:r>
            <a:r>
              <a:rPr lang="en-US" altLang="zh-TW" sz="2400" spc="120">
                <a:solidFill>
                  <a:srgbClr val="404040"/>
                </a:solidFill>
                <a:latin typeface="Gotham Bold"/>
              </a:rPr>
              <a:t>Daily</a:t>
            </a:r>
            <a:r>
              <a:rPr lang="zh-TW" altLang="en-US" sz="2400" spc="120">
                <a:solidFill>
                  <a:srgbClr val="404040"/>
                </a:solidFill>
                <a:latin typeface="Gotham Bold"/>
              </a:rPr>
              <a:t> </a:t>
            </a:r>
            <a:r>
              <a:rPr lang="en-US" altLang="zh-TW" sz="2400" spc="120">
                <a:solidFill>
                  <a:srgbClr val="404040"/>
                </a:solidFill>
                <a:latin typeface="Gotham Bold"/>
              </a:rPr>
              <a:t>Basis</a:t>
            </a:r>
            <a:endParaRPr lang="en-US"/>
          </a:p>
        </p:txBody>
      </p:sp>
      <p:sp>
        <p:nvSpPr>
          <p:cNvPr id="3" name="TextBox 42">
            <a:extLst>
              <a:ext uri="{FF2B5EF4-FFF2-40B4-BE49-F238E27FC236}">
                <a16:creationId xmlns:a16="http://schemas.microsoft.com/office/drawing/2014/main" id="{005387EF-D9BB-FEAE-DC91-18CCB1BA43E6}"/>
              </a:ext>
            </a:extLst>
          </p:cNvPr>
          <p:cNvSpPr txBox="1"/>
          <p:nvPr/>
        </p:nvSpPr>
        <p:spPr>
          <a:xfrm>
            <a:off x="1206473" y="4298138"/>
            <a:ext cx="2975045" cy="428625"/>
          </a:xfrm>
          <a:prstGeom prst="rect">
            <a:avLst/>
          </a:prstGeom>
        </p:spPr>
        <p:txBody>
          <a:bodyPr lIns="0" tIns="0" rIns="0" bIns="0" rtlCol="0" anchor="t">
            <a:spAutoFit/>
          </a:bodyPr>
          <a:lstStyle/>
          <a:p>
            <a:pPr algn="l">
              <a:lnSpc>
                <a:spcPts val="3359"/>
              </a:lnSpc>
            </a:pPr>
            <a:r>
              <a:rPr lang="en-US" sz="2799">
                <a:solidFill>
                  <a:srgbClr val="404040"/>
                </a:solidFill>
                <a:latin typeface="Gotham"/>
                <a:cs typeface="Gotham"/>
              </a:rPr>
              <a:t>Gold Daily Price</a:t>
            </a:r>
          </a:p>
        </p:txBody>
      </p:sp>
      <p:sp>
        <p:nvSpPr>
          <p:cNvPr id="4" name="TextBox 42">
            <a:extLst>
              <a:ext uri="{FF2B5EF4-FFF2-40B4-BE49-F238E27FC236}">
                <a16:creationId xmlns:a16="http://schemas.microsoft.com/office/drawing/2014/main" id="{9E823A07-BDA4-C9C7-705C-0A15F6326EFD}"/>
              </a:ext>
            </a:extLst>
          </p:cNvPr>
          <p:cNvSpPr txBox="1"/>
          <p:nvPr/>
        </p:nvSpPr>
        <p:spPr>
          <a:xfrm>
            <a:off x="1028700" y="375729"/>
            <a:ext cx="7327602" cy="1641475"/>
          </a:xfrm>
          <a:prstGeom prst="rect">
            <a:avLst/>
          </a:prstGeom>
        </p:spPr>
        <p:txBody>
          <a:bodyPr lIns="0" tIns="0" rIns="0" bIns="0" rtlCol="0" anchor="t">
            <a:spAutoFit/>
          </a:bodyPr>
          <a:lstStyle/>
          <a:p>
            <a:pPr algn="l">
              <a:lnSpc>
                <a:spcPts val="6399"/>
              </a:lnSpc>
            </a:pPr>
            <a:r>
              <a:rPr lang="en-US" sz="6399" spc="639">
                <a:solidFill>
                  <a:srgbClr val="404040"/>
                </a:solidFill>
                <a:latin typeface="Gotham Bold"/>
              </a:rPr>
              <a:t>DATA</a:t>
            </a:r>
          </a:p>
          <a:p>
            <a:pPr algn="l">
              <a:lnSpc>
                <a:spcPts val="6399"/>
              </a:lnSpc>
            </a:pPr>
            <a:r>
              <a:rPr lang="en-US" sz="6399" spc="639">
                <a:solidFill>
                  <a:srgbClr val="404040"/>
                </a:solidFill>
                <a:latin typeface="Gotham Bold"/>
              </a:rPr>
              <a:t>SOURCE</a:t>
            </a:r>
          </a:p>
        </p:txBody>
      </p:sp>
    </p:spTree>
    <p:extLst>
      <p:ext uri="{BB962C8B-B14F-4D97-AF65-F5344CB8AC3E}">
        <p14:creationId xmlns:p14="http://schemas.microsoft.com/office/powerpoint/2010/main" val="3427942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sp>
        <p:nvSpPr>
          <p:cNvPr id="2" name="Freeform 2"/>
          <p:cNvSpPr/>
          <p:nvPr/>
        </p:nvSpPr>
        <p:spPr>
          <a:xfrm>
            <a:off x="12822074" y="876869"/>
            <a:ext cx="4129789" cy="4119465"/>
          </a:xfrm>
          <a:custGeom>
            <a:avLst/>
            <a:gdLst/>
            <a:ahLst/>
            <a:cxnLst/>
            <a:rect l="l" t="t" r="r" b="b"/>
            <a:pathLst>
              <a:path w="4129789" h="4119465">
                <a:moveTo>
                  <a:pt x="0" y="0"/>
                </a:moveTo>
                <a:lnTo>
                  <a:pt x="4129789" y="0"/>
                </a:lnTo>
                <a:lnTo>
                  <a:pt x="4129789" y="4119464"/>
                </a:lnTo>
                <a:lnTo>
                  <a:pt x="0" y="4119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N"/>
          </a:p>
        </p:txBody>
      </p:sp>
      <p:sp>
        <p:nvSpPr>
          <p:cNvPr id="3" name="Freeform 3"/>
          <p:cNvSpPr/>
          <p:nvPr/>
        </p:nvSpPr>
        <p:spPr>
          <a:xfrm rot="-5400000">
            <a:off x="8432627" y="882031"/>
            <a:ext cx="4129789" cy="4119465"/>
          </a:xfrm>
          <a:custGeom>
            <a:avLst/>
            <a:gdLst/>
            <a:ahLst/>
            <a:cxnLst/>
            <a:rect l="l" t="t" r="r" b="b"/>
            <a:pathLst>
              <a:path w="4129789" h="4119465">
                <a:moveTo>
                  <a:pt x="0" y="0"/>
                </a:moveTo>
                <a:lnTo>
                  <a:pt x="4129789" y="0"/>
                </a:lnTo>
                <a:lnTo>
                  <a:pt x="4129789" y="4119465"/>
                </a:lnTo>
                <a:lnTo>
                  <a:pt x="0" y="41194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N"/>
          </a:p>
        </p:txBody>
      </p:sp>
      <p:sp>
        <p:nvSpPr>
          <p:cNvPr id="4" name="Freeform 4"/>
          <p:cNvSpPr/>
          <p:nvPr/>
        </p:nvSpPr>
        <p:spPr>
          <a:xfrm rot="-10800000">
            <a:off x="8437789" y="5290667"/>
            <a:ext cx="4129789" cy="4119465"/>
          </a:xfrm>
          <a:custGeom>
            <a:avLst/>
            <a:gdLst/>
            <a:ahLst/>
            <a:cxnLst/>
            <a:rect l="l" t="t" r="r" b="b"/>
            <a:pathLst>
              <a:path w="4129789" h="4119465">
                <a:moveTo>
                  <a:pt x="0" y="0"/>
                </a:moveTo>
                <a:lnTo>
                  <a:pt x="4129790" y="0"/>
                </a:lnTo>
                <a:lnTo>
                  <a:pt x="4129790" y="4119464"/>
                </a:lnTo>
                <a:lnTo>
                  <a:pt x="0" y="41194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N"/>
          </a:p>
        </p:txBody>
      </p:sp>
      <p:sp>
        <p:nvSpPr>
          <p:cNvPr id="5" name="Freeform 5"/>
          <p:cNvSpPr/>
          <p:nvPr/>
        </p:nvSpPr>
        <p:spPr>
          <a:xfrm rot="5400000">
            <a:off x="12827236" y="5285504"/>
            <a:ext cx="4129789" cy="4119465"/>
          </a:xfrm>
          <a:custGeom>
            <a:avLst/>
            <a:gdLst/>
            <a:ahLst/>
            <a:cxnLst/>
            <a:rect l="l" t="t" r="r" b="b"/>
            <a:pathLst>
              <a:path w="4129789" h="4119465">
                <a:moveTo>
                  <a:pt x="0" y="0"/>
                </a:moveTo>
                <a:lnTo>
                  <a:pt x="4129790" y="0"/>
                </a:lnTo>
                <a:lnTo>
                  <a:pt x="4129790" y="4119465"/>
                </a:lnTo>
                <a:lnTo>
                  <a:pt x="0" y="41194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N"/>
          </a:p>
        </p:txBody>
      </p:sp>
      <p:grpSp>
        <p:nvGrpSpPr>
          <p:cNvPr id="6" name="Group 6"/>
          <p:cNvGrpSpPr/>
          <p:nvPr/>
        </p:nvGrpSpPr>
        <p:grpSpPr>
          <a:xfrm rot="2700000">
            <a:off x="11353855" y="3802528"/>
            <a:ext cx="2681943" cy="2681943"/>
            <a:chOff x="0" y="0"/>
            <a:chExt cx="705556" cy="705556"/>
          </a:xfrm>
        </p:grpSpPr>
        <p:sp>
          <p:nvSpPr>
            <p:cNvPr id="7" name="Freeform 7"/>
            <p:cNvSpPr/>
            <p:nvPr/>
          </p:nvSpPr>
          <p:spPr>
            <a:xfrm>
              <a:off x="0" y="0"/>
              <a:ext cx="705556" cy="705556"/>
            </a:xfrm>
            <a:custGeom>
              <a:avLst/>
              <a:gdLst/>
              <a:ahLst/>
              <a:cxnLst/>
              <a:rect l="l" t="t" r="r" b="b"/>
              <a:pathLst>
                <a:path w="705556" h="705556">
                  <a:moveTo>
                    <a:pt x="0" y="0"/>
                  </a:moveTo>
                  <a:lnTo>
                    <a:pt x="705556" y="0"/>
                  </a:lnTo>
                  <a:lnTo>
                    <a:pt x="705556" y="705556"/>
                  </a:lnTo>
                  <a:lnTo>
                    <a:pt x="0" y="705556"/>
                  </a:lnTo>
                  <a:close/>
                </a:path>
              </a:pathLst>
            </a:custGeom>
            <a:solidFill>
              <a:srgbClr val="FAF6F6"/>
            </a:solidFill>
          </p:spPr>
          <p:txBody>
            <a:bodyPr/>
            <a:lstStyle/>
            <a:p>
              <a:endParaRPr lang="en-CN"/>
            </a:p>
          </p:txBody>
        </p:sp>
        <p:sp>
          <p:nvSpPr>
            <p:cNvPr id="8" name="TextBox 8"/>
            <p:cNvSpPr txBox="1"/>
            <p:nvPr/>
          </p:nvSpPr>
          <p:spPr>
            <a:xfrm>
              <a:off x="0" y="-28575"/>
              <a:ext cx="705556" cy="734131"/>
            </a:xfrm>
            <a:prstGeom prst="rect">
              <a:avLst/>
            </a:prstGeom>
          </p:spPr>
          <p:txBody>
            <a:bodyPr lIns="50800" tIns="50800" rIns="50800" bIns="50800" rtlCol="0" anchor="ctr"/>
            <a:lstStyle/>
            <a:p>
              <a:pPr algn="ctr">
                <a:lnSpc>
                  <a:spcPts val="1960"/>
                </a:lnSpc>
                <a:spcBef>
                  <a:spcPct val="0"/>
                </a:spcBef>
              </a:pPr>
              <a:endParaRPr/>
            </a:p>
          </p:txBody>
        </p:sp>
      </p:grpSp>
      <p:sp>
        <p:nvSpPr>
          <p:cNvPr id="9" name="TextBox 9"/>
          <p:cNvSpPr txBox="1"/>
          <p:nvPr/>
        </p:nvSpPr>
        <p:spPr>
          <a:xfrm rot="2700000">
            <a:off x="12684001" y="3367828"/>
            <a:ext cx="2827450" cy="718145"/>
          </a:xfrm>
          <a:prstGeom prst="rect">
            <a:avLst/>
          </a:prstGeom>
        </p:spPr>
        <p:txBody>
          <a:bodyPr lIns="0" tIns="0" rIns="0" bIns="0" rtlCol="0" anchor="t">
            <a:spAutoFit/>
          </a:bodyPr>
          <a:lstStyle/>
          <a:p>
            <a:pPr algn="ctr">
              <a:lnSpc>
                <a:spcPts val="2799"/>
              </a:lnSpc>
            </a:pPr>
            <a:r>
              <a:rPr lang="en-US" sz="2799">
                <a:solidFill>
                  <a:srgbClr val="404040"/>
                </a:solidFill>
                <a:latin typeface="Gotham Bold"/>
              </a:rPr>
              <a:t>U.S. Recession Indicators</a:t>
            </a:r>
          </a:p>
        </p:txBody>
      </p:sp>
      <p:sp>
        <p:nvSpPr>
          <p:cNvPr id="10" name="TextBox 10"/>
          <p:cNvSpPr txBox="1"/>
          <p:nvPr/>
        </p:nvSpPr>
        <p:spPr>
          <a:xfrm rot="-2700000">
            <a:off x="12719056" y="6416497"/>
            <a:ext cx="2827450" cy="359073"/>
          </a:xfrm>
          <a:prstGeom prst="rect">
            <a:avLst/>
          </a:prstGeom>
        </p:spPr>
        <p:txBody>
          <a:bodyPr lIns="0" tIns="0" rIns="0" bIns="0" rtlCol="0" anchor="t">
            <a:spAutoFit/>
          </a:bodyPr>
          <a:lstStyle/>
          <a:p>
            <a:pPr algn="ctr">
              <a:lnSpc>
                <a:spcPts val="2799"/>
              </a:lnSpc>
            </a:pPr>
            <a:r>
              <a:rPr lang="en-US" sz="2799">
                <a:solidFill>
                  <a:srgbClr val="404040"/>
                </a:solidFill>
                <a:latin typeface="Gotham Bold"/>
              </a:rPr>
              <a:t>S&amp;P 500</a:t>
            </a:r>
          </a:p>
        </p:txBody>
      </p:sp>
      <p:sp>
        <p:nvSpPr>
          <p:cNvPr id="11" name="TextBox 11"/>
          <p:cNvSpPr txBox="1"/>
          <p:nvPr/>
        </p:nvSpPr>
        <p:spPr>
          <a:xfrm rot="2700000">
            <a:off x="9838712" y="6236962"/>
            <a:ext cx="2827450" cy="718145"/>
          </a:xfrm>
          <a:prstGeom prst="rect">
            <a:avLst/>
          </a:prstGeom>
        </p:spPr>
        <p:txBody>
          <a:bodyPr lIns="0" tIns="0" rIns="0" bIns="0" rtlCol="0" anchor="t">
            <a:spAutoFit/>
          </a:bodyPr>
          <a:lstStyle/>
          <a:p>
            <a:pPr algn="ctr">
              <a:lnSpc>
                <a:spcPts val="2799"/>
              </a:lnSpc>
            </a:pPr>
            <a:r>
              <a:rPr lang="en-US" sz="2799">
                <a:solidFill>
                  <a:srgbClr val="404040"/>
                </a:solidFill>
                <a:latin typeface="Gotham Bold"/>
              </a:rPr>
              <a:t>Crude Oil Prices</a:t>
            </a:r>
          </a:p>
        </p:txBody>
      </p:sp>
      <p:sp>
        <p:nvSpPr>
          <p:cNvPr id="12" name="TextBox 12"/>
          <p:cNvSpPr txBox="1"/>
          <p:nvPr/>
        </p:nvSpPr>
        <p:spPr>
          <a:xfrm rot="-2700000">
            <a:off x="9869629" y="3181213"/>
            <a:ext cx="2827450" cy="938975"/>
          </a:xfrm>
          <a:prstGeom prst="rect">
            <a:avLst/>
          </a:prstGeom>
        </p:spPr>
        <p:txBody>
          <a:bodyPr lIns="0" tIns="0" rIns="0" bIns="0" rtlCol="0" anchor="t">
            <a:spAutoFit/>
          </a:bodyPr>
          <a:lstStyle>
            <a:defPPr>
              <a:defRPr lang="en-US"/>
            </a:defPPr>
            <a:lvl1pPr algn="ctr">
              <a:lnSpc>
                <a:spcPts val="2799"/>
              </a:lnSpc>
              <a:defRPr sz="2799">
                <a:solidFill>
                  <a:srgbClr val="404040"/>
                </a:solidFill>
                <a:latin typeface="Gotham Bold"/>
              </a:defRPr>
            </a:lvl1pPr>
          </a:lstStyle>
          <a:p>
            <a:r>
              <a:rPr lang="en-US"/>
              <a:t>Federal Funds Effective Rate</a:t>
            </a:r>
          </a:p>
        </p:txBody>
      </p:sp>
      <p:grpSp>
        <p:nvGrpSpPr>
          <p:cNvPr id="13" name="Group 13"/>
          <p:cNvGrpSpPr/>
          <p:nvPr/>
        </p:nvGrpSpPr>
        <p:grpSpPr>
          <a:xfrm rot="-8100000">
            <a:off x="14194728" y="2602704"/>
            <a:ext cx="1667333" cy="392573"/>
            <a:chOff x="0" y="0"/>
            <a:chExt cx="1428495" cy="336339"/>
          </a:xfrm>
        </p:grpSpPr>
        <p:sp>
          <p:nvSpPr>
            <p:cNvPr id="14" name="Freeform 14"/>
            <p:cNvSpPr/>
            <p:nvPr/>
          </p:nvSpPr>
          <p:spPr>
            <a:xfrm>
              <a:off x="0" y="0"/>
              <a:ext cx="1428495" cy="336339"/>
            </a:xfrm>
            <a:custGeom>
              <a:avLst/>
              <a:gdLst/>
              <a:ahLst/>
              <a:cxnLst/>
              <a:rect l="l" t="t" r="r" b="b"/>
              <a:pathLst>
                <a:path w="1428495" h="336339">
                  <a:moveTo>
                    <a:pt x="203200" y="336339"/>
                  </a:moveTo>
                  <a:lnTo>
                    <a:pt x="1225295" y="336339"/>
                  </a:lnTo>
                  <a:lnTo>
                    <a:pt x="1428495" y="0"/>
                  </a:lnTo>
                  <a:lnTo>
                    <a:pt x="0" y="0"/>
                  </a:lnTo>
                  <a:lnTo>
                    <a:pt x="203200" y="336339"/>
                  </a:lnTo>
                  <a:close/>
                </a:path>
              </a:pathLst>
            </a:custGeom>
            <a:solidFill>
              <a:srgbClr val="CB8EA0"/>
            </a:solidFill>
          </p:spPr>
          <p:txBody>
            <a:bodyPr/>
            <a:lstStyle/>
            <a:p>
              <a:endParaRPr lang="en-CN"/>
            </a:p>
          </p:txBody>
        </p:sp>
        <p:sp>
          <p:nvSpPr>
            <p:cNvPr id="15" name="TextBox 15"/>
            <p:cNvSpPr txBox="1"/>
            <p:nvPr/>
          </p:nvSpPr>
          <p:spPr>
            <a:xfrm>
              <a:off x="127000" y="28575"/>
              <a:ext cx="1174495" cy="307764"/>
            </a:xfrm>
            <a:prstGeom prst="rect">
              <a:avLst/>
            </a:prstGeom>
          </p:spPr>
          <p:txBody>
            <a:bodyPr lIns="50800" tIns="50800" rIns="50800" bIns="50800" rtlCol="0" anchor="ctr"/>
            <a:lstStyle/>
            <a:p>
              <a:pPr algn="ctr">
                <a:lnSpc>
                  <a:spcPts val="1800"/>
                </a:lnSpc>
              </a:pPr>
              <a:endParaRPr/>
            </a:p>
          </p:txBody>
        </p:sp>
      </p:grpSp>
      <p:grpSp>
        <p:nvGrpSpPr>
          <p:cNvPr id="16" name="Group 16"/>
          <p:cNvGrpSpPr/>
          <p:nvPr/>
        </p:nvGrpSpPr>
        <p:grpSpPr>
          <a:xfrm rot="2700000">
            <a:off x="14257866" y="2522453"/>
            <a:ext cx="1190269" cy="898345"/>
            <a:chOff x="0" y="0"/>
            <a:chExt cx="660400" cy="498431"/>
          </a:xfrm>
        </p:grpSpPr>
        <p:sp>
          <p:nvSpPr>
            <p:cNvPr id="17" name="Freeform 17"/>
            <p:cNvSpPr/>
            <p:nvPr/>
          </p:nvSpPr>
          <p:spPr>
            <a:xfrm>
              <a:off x="0" y="0"/>
              <a:ext cx="660400" cy="498431"/>
            </a:xfrm>
            <a:custGeom>
              <a:avLst/>
              <a:gdLst/>
              <a:ahLst/>
              <a:cxnLst/>
              <a:rect l="l" t="t" r="r" b="b"/>
              <a:pathLst>
                <a:path w="660400" h="498431">
                  <a:moveTo>
                    <a:pt x="220252" y="479362"/>
                  </a:moveTo>
                  <a:cubicBezTo>
                    <a:pt x="254109" y="490876"/>
                    <a:pt x="292600" y="498431"/>
                    <a:pt x="330378" y="498431"/>
                  </a:cubicBezTo>
                  <a:cubicBezTo>
                    <a:pt x="368157" y="498431"/>
                    <a:pt x="404509" y="491954"/>
                    <a:pt x="438009" y="480440"/>
                  </a:cubicBezTo>
                  <a:cubicBezTo>
                    <a:pt x="438723" y="480081"/>
                    <a:pt x="439435" y="480081"/>
                    <a:pt x="440148" y="479721"/>
                  </a:cubicBezTo>
                  <a:cubicBezTo>
                    <a:pt x="565955" y="433666"/>
                    <a:pt x="658618" y="312052"/>
                    <a:pt x="660400" y="176912"/>
                  </a:cubicBezTo>
                  <a:lnTo>
                    <a:pt x="660400" y="0"/>
                  </a:lnTo>
                  <a:lnTo>
                    <a:pt x="0" y="0"/>
                  </a:lnTo>
                  <a:lnTo>
                    <a:pt x="0" y="176781"/>
                  </a:lnTo>
                  <a:cubicBezTo>
                    <a:pt x="1782" y="312771"/>
                    <a:pt x="93019" y="434386"/>
                    <a:pt x="220252" y="479362"/>
                  </a:cubicBezTo>
                  <a:close/>
                </a:path>
              </a:pathLst>
            </a:custGeom>
            <a:solidFill>
              <a:srgbClr val="F6B8CA"/>
            </a:solidFill>
          </p:spPr>
          <p:txBody>
            <a:bodyPr/>
            <a:lstStyle/>
            <a:p>
              <a:endParaRPr lang="en-CN"/>
            </a:p>
          </p:txBody>
        </p:sp>
        <p:sp>
          <p:nvSpPr>
            <p:cNvPr id="18" name="TextBox 18"/>
            <p:cNvSpPr txBox="1"/>
            <p:nvPr/>
          </p:nvSpPr>
          <p:spPr>
            <a:xfrm>
              <a:off x="0" y="28575"/>
              <a:ext cx="660400" cy="342856"/>
            </a:xfrm>
            <a:prstGeom prst="rect">
              <a:avLst/>
            </a:prstGeom>
          </p:spPr>
          <p:txBody>
            <a:bodyPr lIns="50800" tIns="50800" rIns="50800" bIns="50800" rtlCol="0" anchor="ctr"/>
            <a:lstStyle/>
            <a:p>
              <a:pPr algn="ctr">
                <a:lnSpc>
                  <a:spcPts val="1800"/>
                </a:lnSpc>
              </a:pPr>
              <a:endParaRPr/>
            </a:p>
          </p:txBody>
        </p:sp>
      </p:grpSp>
      <p:sp>
        <p:nvSpPr>
          <p:cNvPr id="19" name="TextBox 19"/>
          <p:cNvSpPr txBox="1"/>
          <p:nvPr/>
        </p:nvSpPr>
        <p:spPr>
          <a:xfrm rot="2700000">
            <a:off x="14249220" y="2781888"/>
            <a:ext cx="1184878" cy="410369"/>
          </a:xfrm>
          <a:prstGeom prst="rect">
            <a:avLst/>
          </a:prstGeom>
        </p:spPr>
        <p:txBody>
          <a:bodyPr lIns="0" tIns="0" rIns="0" bIns="0" rtlCol="0" anchor="t">
            <a:spAutoFit/>
          </a:bodyPr>
          <a:lstStyle/>
          <a:p>
            <a:pPr algn="ctr">
              <a:lnSpc>
                <a:spcPts val="3200"/>
              </a:lnSpc>
            </a:pPr>
            <a:r>
              <a:rPr lang="en-US" sz="3200">
                <a:solidFill>
                  <a:srgbClr val="404040"/>
                </a:solidFill>
                <a:latin typeface="Gotham Bold"/>
              </a:rPr>
              <a:t>R</a:t>
            </a:r>
          </a:p>
        </p:txBody>
      </p:sp>
      <p:grpSp>
        <p:nvGrpSpPr>
          <p:cNvPr id="20" name="Group 20"/>
          <p:cNvGrpSpPr/>
          <p:nvPr/>
        </p:nvGrpSpPr>
        <p:grpSpPr>
          <a:xfrm rot="-2700000">
            <a:off x="14193349" y="7295361"/>
            <a:ext cx="1667333" cy="392573"/>
            <a:chOff x="0" y="0"/>
            <a:chExt cx="1428495" cy="336339"/>
          </a:xfrm>
        </p:grpSpPr>
        <p:sp>
          <p:nvSpPr>
            <p:cNvPr id="21" name="Freeform 21"/>
            <p:cNvSpPr/>
            <p:nvPr/>
          </p:nvSpPr>
          <p:spPr>
            <a:xfrm>
              <a:off x="0" y="0"/>
              <a:ext cx="1428495" cy="336339"/>
            </a:xfrm>
            <a:custGeom>
              <a:avLst/>
              <a:gdLst/>
              <a:ahLst/>
              <a:cxnLst/>
              <a:rect l="l" t="t" r="r" b="b"/>
              <a:pathLst>
                <a:path w="1428495" h="336339">
                  <a:moveTo>
                    <a:pt x="203200" y="336339"/>
                  </a:moveTo>
                  <a:lnTo>
                    <a:pt x="1225295" y="336339"/>
                  </a:lnTo>
                  <a:lnTo>
                    <a:pt x="1428495" y="0"/>
                  </a:lnTo>
                  <a:lnTo>
                    <a:pt x="0" y="0"/>
                  </a:lnTo>
                  <a:lnTo>
                    <a:pt x="203200" y="336339"/>
                  </a:lnTo>
                  <a:close/>
                </a:path>
              </a:pathLst>
            </a:custGeom>
            <a:solidFill>
              <a:srgbClr val="7E7EBF"/>
            </a:solidFill>
          </p:spPr>
          <p:txBody>
            <a:bodyPr/>
            <a:lstStyle/>
            <a:p>
              <a:endParaRPr lang="en-CN"/>
            </a:p>
          </p:txBody>
        </p:sp>
        <p:sp>
          <p:nvSpPr>
            <p:cNvPr id="22" name="TextBox 22"/>
            <p:cNvSpPr txBox="1"/>
            <p:nvPr/>
          </p:nvSpPr>
          <p:spPr>
            <a:xfrm>
              <a:off x="127000" y="28575"/>
              <a:ext cx="1174495" cy="307764"/>
            </a:xfrm>
            <a:prstGeom prst="rect">
              <a:avLst/>
            </a:prstGeom>
          </p:spPr>
          <p:txBody>
            <a:bodyPr lIns="50800" tIns="50800" rIns="50800" bIns="50800" rtlCol="0" anchor="ctr"/>
            <a:lstStyle/>
            <a:p>
              <a:pPr algn="ctr">
                <a:lnSpc>
                  <a:spcPts val="1800"/>
                </a:lnSpc>
              </a:pPr>
              <a:endParaRPr/>
            </a:p>
          </p:txBody>
        </p:sp>
      </p:grpSp>
      <p:grpSp>
        <p:nvGrpSpPr>
          <p:cNvPr id="23" name="Group 23"/>
          <p:cNvGrpSpPr/>
          <p:nvPr/>
        </p:nvGrpSpPr>
        <p:grpSpPr>
          <a:xfrm rot="8100000">
            <a:off x="14259245" y="6867081"/>
            <a:ext cx="1190269" cy="898345"/>
            <a:chOff x="0" y="0"/>
            <a:chExt cx="660400" cy="498431"/>
          </a:xfrm>
        </p:grpSpPr>
        <p:sp>
          <p:nvSpPr>
            <p:cNvPr id="24" name="Freeform 24"/>
            <p:cNvSpPr/>
            <p:nvPr/>
          </p:nvSpPr>
          <p:spPr>
            <a:xfrm>
              <a:off x="0" y="0"/>
              <a:ext cx="660400" cy="498431"/>
            </a:xfrm>
            <a:custGeom>
              <a:avLst/>
              <a:gdLst/>
              <a:ahLst/>
              <a:cxnLst/>
              <a:rect l="l" t="t" r="r" b="b"/>
              <a:pathLst>
                <a:path w="660400" h="498431">
                  <a:moveTo>
                    <a:pt x="220252" y="479362"/>
                  </a:moveTo>
                  <a:cubicBezTo>
                    <a:pt x="254109" y="490876"/>
                    <a:pt x="292600" y="498431"/>
                    <a:pt x="330378" y="498431"/>
                  </a:cubicBezTo>
                  <a:cubicBezTo>
                    <a:pt x="368157" y="498431"/>
                    <a:pt x="404509" y="491954"/>
                    <a:pt x="438009" y="480440"/>
                  </a:cubicBezTo>
                  <a:cubicBezTo>
                    <a:pt x="438723" y="480081"/>
                    <a:pt x="439435" y="480081"/>
                    <a:pt x="440148" y="479721"/>
                  </a:cubicBezTo>
                  <a:cubicBezTo>
                    <a:pt x="565955" y="433666"/>
                    <a:pt x="658618" y="312052"/>
                    <a:pt x="660400" y="176912"/>
                  </a:cubicBezTo>
                  <a:lnTo>
                    <a:pt x="660400" y="0"/>
                  </a:lnTo>
                  <a:lnTo>
                    <a:pt x="0" y="0"/>
                  </a:lnTo>
                  <a:lnTo>
                    <a:pt x="0" y="176781"/>
                  </a:lnTo>
                  <a:cubicBezTo>
                    <a:pt x="1782" y="312771"/>
                    <a:pt x="93019" y="434386"/>
                    <a:pt x="220252" y="479362"/>
                  </a:cubicBezTo>
                  <a:close/>
                </a:path>
              </a:pathLst>
            </a:custGeom>
            <a:solidFill>
              <a:srgbClr val="BFBFFA"/>
            </a:solidFill>
          </p:spPr>
          <p:txBody>
            <a:bodyPr/>
            <a:lstStyle/>
            <a:p>
              <a:endParaRPr lang="en-CN"/>
            </a:p>
          </p:txBody>
        </p:sp>
        <p:sp>
          <p:nvSpPr>
            <p:cNvPr id="25" name="TextBox 25"/>
            <p:cNvSpPr txBox="1"/>
            <p:nvPr/>
          </p:nvSpPr>
          <p:spPr>
            <a:xfrm>
              <a:off x="0" y="28575"/>
              <a:ext cx="660400" cy="342856"/>
            </a:xfrm>
            <a:prstGeom prst="rect">
              <a:avLst/>
            </a:prstGeom>
          </p:spPr>
          <p:txBody>
            <a:bodyPr lIns="50800" tIns="50800" rIns="50800" bIns="50800" rtlCol="0" anchor="ctr"/>
            <a:lstStyle/>
            <a:p>
              <a:pPr algn="ctr">
                <a:lnSpc>
                  <a:spcPts val="1800"/>
                </a:lnSpc>
              </a:pPr>
              <a:endParaRPr/>
            </a:p>
          </p:txBody>
        </p:sp>
      </p:grpSp>
      <p:sp>
        <p:nvSpPr>
          <p:cNvPr id="26" name="TextBox 26"/>
          <p:cNvSpPr txBox="1"/>
          <p:nvPr/>
        </p:nvSpPr>
        <p:spPr>
          <a:xfrm rot="-2700000">
            <a:off x="14347437" y="7200671"/>
            <a:ext cx="1184878" cy="410369"/>
          </a:xfrm>
          <a:prstGeom prst="rect">
            <a:avLst/>
          </a:prstGeom>
        </p:spPr>
        <p:txBody>
          <a:bodyPr lIns="0" tIns="0" rIns="0" bIns="0" rtlCol="0" anchor="t">
            <a:spAutoFit/>
          </a:bodyPr>
          <a:lstStyle/>
          <a:p>
            <a:pPr algn="ctr">
              <a:lnSpc>
                <a:spcPts val="3200"/>
              </a:lnSpc>
            </a:pPr>
            <a:r>
              <a:rPr lang="en-US" sz="3200">
                <a:solidFill>
                  <a:srgbClr val="404040"/>
                </a:solidFill>
                <a:latin typeface="Gotham Bold"/>
              </a:rPr>
              <a:t>S</a:t>
            </a:r>
          </a:p>
        </p:txBody>
      </p:sp>
      <p:grpSp>
        <p:nvGrpSpPr>
          <p:cNvPr id="27" name="Group 27"/>
          <p:cNvGrpSpPr/>
          <p:nvPr/>
        </p:nvGrpSpPr>
        <p:grpSpPr>
          <a:xfrm rot="2700000">
            <a:off x="9521778" y="7293982"/>
            <a:ext cx="1667333" cy="392573"/>
            <a:chOff x="0" y="0"/>
            <a:chExt cx="1428495" cy="336339"/>
          </a:xfrm>
        </p:grpSpPr>
        <p:sp>
          <p:nvSpPr>
            <p:cNvPr id="28" name="Freeform 28"/>
            <p:cNvSpPr/>
            <p:nvPr/>
          </p:nvSpPr>
          <p:spPr>
            <a:xfrm>
              <a:off x="0" y="0"/>
              <a:ext cx="1428495" cy="336339"/>
            </a:xfrm>
            <a:custGeom>
              <a:avLst/>
              <a:gdLst/>
              <a:ahLst/>
              <a:cxnLst/>
              <a:rect l="l" t="t" r="r" b="b"/>
              <a:pathLst>
                <a:path w="1428495" h="336339">
                  <a:moveTo>
                    <a:pt x="203200" y="336339"/>
                  </a:moveTo>
                  <a:lnTo>
                    <a:pt x="1225295" y="336339"/>
                  </a:lnTo>
                  <a:lnTo>
                    <a:pt x="1428495" y="0"/>
                  </a:lnTo>
                  <a:lnTo>
                    <a:pt x="0" y="0"/>
                  </a:lnTo>
                  <a:lnTo>
                    <a:pt x="203200" y="336339"/>
                  </a:lnTo>
                  <a:close/>
                </a:path>
              </a:pathLst>
            </a:custGeom>
            <a:solidFill>
              <a:srgbClr val="D6B96C"/>
            </a:solidFill>
          </p:spPr>
          <p:txBody>
            <a:bodyPr/>
            <a:lstStyle/>
            <a:p>
              <a:endParaRPr lang="en-CN"/>
            </a:p>
          </p:txBody>
        </p:sp>
        <p:sp>
          <p:nvSpPr>
            <p:cNvPr id="29" name="TextBox 29"/>
            <p:cNvSpPr txBox="1"/>
            <p:nvPr/>
          </p:nvSpPr>
          <p:spPr>
            <a:xfrm>
              <a:off x="127000" y="28575"/>
              <a:ext cx="1174495" cy="307764"/>
            </a:xfrm>
            <a:prstGeom prst="rect">
              <a:avLst/>
            </a:prstGeom>
          </p:spPr>
          <p:txBody>
            <a:bodyPr lIns="50800" tIns="50800" rIns="50800" bIns="50800" rtlCol="0" anchor="ctr"/>
            <a:lstStyle/>
            <a:p>
              <a:pPr algn="ctr">
                <a:lnSpc>
                  <a:spcPts val="1800"/>
                </a:lnSpc>
              </a:pPr>
              <a:endParaRPr/>
            </a:p>
          </p:txBody>
        </p:sp>
      </p:grpSp>
      <p:grpSp>
        <p:nvGrpSpPr>
          <p:cNvPr id="30" name="Group 30"/>
          <p:cNvGrpSpPr/>
          <p:nvPr/>
        </p:nvGrpSpPr>
        <p:grpSpPr>
          <a:xfrm rot="-8100000">
            <a:off x="9935704" y="6868460"/>
            <a:ext cx="1190269" cy="898345"/>
            <a:chOff x="0" y="0"/>
            <a:chExt cx="660400" cy="498431"/>
          </a:xfrm>
        </p:grpSpPr>
        <p:sp>
          <p:nvSpPr>
            <p:cNvPr id="31" name="Freeform 31"/>
            <p:cNvSpPr/>
            <p:nvPr/>
          </p:nvSpPr>
          <p:spPr>
            <a:xfrm>
              <a:off x="0" y="0"/>
              <a:ext cx="660400" cy="498431"/>
            </a:xfrm>
            <a:custGeom>
              <a:avLst/>
              <a:gdLst/>
              <a:ahLst/>
              <a:cxnLst/>
              <a:rect l="l" t="t" r="r" b="b"/>
              <a:pathLst>
                <a:path w="660400" h="498431">
                  <a:moveTo>
                    <a:pt x="220252" y="479362"/>
                  </a:moveTo>
                  <a:cubicBezTo>
                    <a:pt x="254109" y="490876"/>
                    <a:pt x="292600" y="498431"/>
                    <a:pt x="330378" y="498431"/>
                  </a:cubicBezTo>
                  <a:cubicBezTo>
                    <a:pt x="368157" y="498431"/>
                    <a:pt x="404509" y="491954"/>
                    <a:pt x="438009" y="480440"/>
                  </a:cubicBezTo>
                  <a:cubicBezTo>
                    <a:pt x="438723" y="480081"/>
                    <a:pt x="439435" y="480081"/>
                    <a:pt x="440148" y="479721"/>
                  </a:cubicBezTo>
                  <a:cubicBezTo>
                    <a:pt x="565955" y="433666"/>
                    <a:pt x="658618" y="312052"/>
                    <a:pt x="660400" y="176912"/>
                  </a:cubicBezTo>
                  <a:lnTo>
                    <a:pt x="660400" y="0"/>
                  </a:lnTo>
                  <a:lnTo>
                    <a:pt x="0" y="0"/>
                  </a:lnTo>
                  <a:lnTo>
                    <a:pt x="0" y="176781"/>
                  </a:lnTo>
                  <a:cubicBezTo>
                    <a:pt x="1782" y="312771"/>
                    <a:pt x="93019" y="434386"/>
                    <a:pt x="220252" y="479362"/>
                  </a:cubicBezTo>
                  <a:close/>
                </a:path>
              </a:pathLst>
            </a:custGeom>
            <a:solidFill>
              <a:srgbClr val="FFE7A6"/>
            </a:solidFill>
          </p:spPr>
          <p:txBody>
            <a:bodyPr/>
            <a:lstStyle/>
            <a:p>
              <a:endParaRPr lang="en-CN"/>
            </a:p>
          </p:txBody>
        </p:sp>
        <p:sp>
          <p:nvSpPr>
            <p:cNvPr id="32" name="TextBox 32"/>
            <p:cNvSpPr txBox="1"/>
            <p:nvPr/>
          </p:nvSpPr>
          <p:spPr>
            <a:xfrm>
              <a:off x="0" y="28575"/>
              <a:ext cx="660400" cy="342856"/>
            </a:xfrm>
            <a:prstGeom prst="rect">
              <a:avLst/>
            </a:prstGeom>
          </p:spPr>
          <p:txBody>
            <a:bodyPr lIns="50800" tIns="50800" rIns="50800" bIns="50800" rtlCol="0" anchor="ctr"/>
            <a:lstStyle/>
            <a:p>
              <a:pPr algn="ctr">
                <a:lnSpc>
                  <a:spcPts val="1800"/>
                </a:lnSpc>
              </a:pPr>
              <a:endParaRPr/>
            </a:p>
          </p:txBody>
        </p:sp>
      </p:grpSp>
      <p:sp>
        <p:nvSpPr>
          <p:cNvPr id="33" name="TextBox 33"/>
          <p:cNvSpPr txBox="1"/>
          <p:nvPr/>
        </p:nvSpPr>
        <p:spPr>
          <a:xfrm rot="2700000">
            <a:off x="9848797" y="7186276"/>
            <a:ext cx="1184878" cy="433705"/>
          </a:xfrm>
          <a:prstGeom prst="rect">
            <a:avLst/>
          </a:prstGeom>
        </p:spPr>
        <p:txBody>
          <a:bodyPr lIns="0" tIns="0" rIns="0" bIns="0" rtlCol="0" anchor="t">
            <a:spAutoFit/>
          </a:bodyPr>
          <a:lstStyle/>
          <a:p>
            <a:pPr algn="ctr">
              <a:lnSpc>
                <a:spcPts val="3200"/>
              </a:lnSpc>
            </a:pPr>
            <a:r>
              <a:rPr lang="en-US" sz="3200">
                <a:solidFill>
                  <a:srgbClr val="404040"/>
                </a:solidFill>
                <a:latin typeface="Gotham Bold"/>
              </a:rPr>
              <a:t>O</a:t>
            </a:r>
          </a:p>
        </p:txBody>
      </p:sp>
      <p:grpSp>
        <p:nvGrpSpPr>
          <p:cNvPr id="34" name="Group 34"/>
          <p:cNvGrpSpPr/>
          <p:nvPr/>
        </p:nvGrpSpPr>
        <p:grpSpPr>
          <a:xfrm rot="8100000">
            <a:off x="9521778" y="2599945"/>
            <a:ext cx="1667333" cy="392573"/>
            <a:chOff x="0" y="0"/>
            <a:chExt cx="1428495" cy="336339"/>
          </a:xfrm>
        </p:grpSpPr>
        <p:sp>
          <p:nvSpPr>
            <p:cNvPr id="35" name="Freeform 35"/>
            <p:cNvSpPr/>
            <p:nvPr/>
          </p:nvSpPr>
          <p:spPr>
            <a:xfrm>
              <a:off x="0" y="0"/>
              <a:ext cx="1428495" cy="336339"/>
            </a:xfrm>
            <a:custGeom>
              <a:avLst/>
              <a:gdLst/>
              <a:ahLst/>
              <a:cxnLst/>
              <a:rect l="l" t="t" r="r" b="b"/>
              <a:pathLst>
                <a:path w="1428495" h="336339">
                  <a:moveTo>
                    <a:pt x="203200" y="336339"/>
                  </a:moveTo>
                  <a:lnTo>
                    <a:pt x="1225295" y="336339"/>
                  </a:lnTo>
                  <a:lnTo>
                    <a:pt x="1428495" y="0"/>
                  </a:lnTo>
                  <a:lnTo>
                    <a:pt x="0" y="0"/>
                  </a:lnTo>
                  <a:lnTo>
                    <a:pt x="203200" y="336339"/>
                  </a:lnTo>
                  <a:close/>
                </a:path>
              </a:pathLst>
            </a:custGeom>
            <a:solidFill>
              <a:srgbClr val="81B8D4"/>
            </a:solidFill>
          </p:spPr>
          <p:txBody>
            <a:bodyPr/>
            <a:lstStyle/>
            <a:p>
              <a:endParaRPr lang="en-CN"/>
            </a:p>
          </p:txBody>
        </p:sp>
        <p:sp>
          <p:nvSpPr>
            <p:cNvPr id="36" name="TextBox 36"/>
            <p:cNvSpPr txBox="1"/>
            <p:nvPr/>
          </p:nvSpPr>
          <p:spPr>
            <a:xfrm>
              <a:off x="127000" y="28575"/>
              <a:ext cx="1174495" cy="307764"/>
            </a:xfrm>
            <a:prstGeom prst="rect">
              <a:avLst/>
            </a:prstGeom>
          </p:spPr>
          <p:txBody>
            <a:bodyPr lIns="50800" tIns="50800" rIns="50800" bIns="50800" rtlCol="0" anchor="ctr"/>
            <a:lstStyle/>
            <a:p>
              <a:pPr algn="ctr">
                <a:lnSpc>
                  <a:spcPts val="1800"/>
                </a:lnSpc>
              </a:pPr>
              <a:endParaRPr/>
            </a:p>
          </p:txBody>
        </p:sp>
      </p:grpSp>
      <p:grpSp>
        <p:nvGrpSpPr>
          <p:cNvPr id="37" name="Group 37"/>
          <p:cNvGrpSpPr/>
          <p:nvPr/>
        </p:nvGrpSpPr>
        <p:grpSpPr>
          <a:xfrm rot="-2700000">
            <a:off x="9932946" y="2522453"/>
            <a:ext cx="1190269" cy="898345"/>
            <a:chOff x="0" y="0"/>
            <a:chExt cx="660400" cy="498431"/>
          </a:xfrm>
        </p:grpSpPr>
        <p:sp>
          <p:nvSpPr>
            <p:cNvPr id="38" name="Freeform 38"/>
            <p:cNvSpPr/>
            <p:nvPr/>
          </p:nvSpPr>
          <p:spPr>
            <a:xfrm>
              <a:off x="0" y="0"/>
              <a:ext cx="660400" cy="498431"/>
            </a:xfrm>
            <a:custGeom>
              <a:avLst/>
              <a:gdLst/>
              <a:ahLst/>
              <a:cxnLst/>
              <a:rect l="l" t="t" r="r" b="b"/>
              <a:pathLst>
                <a:path w="660400" h="498431">
                  <a:moveTo>
                    <a:pt x="220252" y="479362"/>
                  </a:moveTo>
                  <a:cubicBezTo>
                    <a:pt x="254109" y="490876"/>
                    <a:pt x="292600" y="498431"/>
                    <a:pt x="330378" y="498431"/>
                  </a:cubicBezTo>
                  <a:cubicBezTo>
                    <a:pt x="368157" y="498431"/>
                    <a:pt x="404509" y="491954"/>
                    <a:pt x="438009" y="480440"/>
                  </a:cubicBezTo>
                  <a:cubicBezTo>
                    <a:pt x="438723" y="480081"/>
                    <a:pt x="439435" y="480081"/>
                    <a:pt x="440148" y="479721"/>
                  </a:cubicBezTo>
                  <a:cubicBezTo>
                    <a:pt x="565955" y="433666"/>
                    <a:pt x="658618" y="312052"/>
                    <a:pt x="660400" y="176912"/>
                  </a:cubicBezTo>
                  <a:lnTo>
                    <a:pt x="660400" y="0"/>
                  </a:lnTo>
                  <a:lnTo>
                    <a:pt x="0" y="0"/>
                  </a:lnTo>
                  <a:lnTo>
                    <a:pt x="0" y="176781"/>
                  </a:lnTo>
                  <a:cubicBezTo>
                    <a:pt x="1782" y="312771"/>
                    <a:pt x="93019" y="434386"/>
                    <a:pt x="220252" y="479362"/>
                  </a:cubicBezTo>
                  <a:close/>
                </a:path>
              </a:pathLst>
            </a:custGeom>
            <a:solidFill>
              <a:srgbClr val="CCEEFF"/>
            </a:solidFill>
          </p:spPr>
          <p:txBody>
            <a:bodyPr/>
            <a:lstStyle/>
            <a:p>
              <a:endParaRPr lang="en-CN"/>
            </a:p>
          </p:txBody>
        </p:sp>
        <p:sp>
          <p:nvSpPr>
            <p:cNvPr id="39" name="TextBox 39"/>
            <p:cNvSpPr txBox="1"/>
            <p:nvPr/>
          </p:nvSpPr>
          <p:spPr>
            <a:xfrm>
              <a:off x="0" y="28575"/>
              <a:ext cx="660400" cy="342856"/>
            </a:xfrm>
            <a:prstGeom prst="rect">
              <a:avLst/>
            </a:prstGeom>
          </p:spPr>
          <p:txBody>
            <a:bodyPr lIns="50800" tIns="50800" rIns="50800" bIns="50800" rtlCol="0" anchor="ctr"/>
            <a:lstStyle/>
            <a:p>
              <a:pPr algn="ctr">
                <a:lnSpc>
                  <a:spcPts val="1800"/>
                </a:lnSpc>
              </a:pPr>
              <a:endParaRPr/>
            </a:p>
          </p:txBody>
        </p:sp>
      </p:grpSp>
      <p:sp>
        <p:nvSpPr>
          <p:cNvPr id="40" name="TextBox 40"/>
          <p:cNvSpPr txBox="1"/>
          <p:nvPr/>
        </p:nvSpPr>
        <p:spPr>
          <a:xfrm rot="-2700000">
            <a:off x="9951088" y="2777782"/>
            <a:ext cx="1184878" cy="410369"/>
          </a:xfrm>
          <a:prstGeom prst="rect">
            <a:avLst/>
          </a:prstGeom>
        </p:spPr>
        <p:txBody>
          <a:bodyPr lIns="0" tIns="0" rIns="0" bIns="0" rtlCol="0" anchor="t">
            <a:spAutoFit/>
          </a:bodyPr>
          <a:lstStyle/>
          <a:p>
            <a:pPr algn="ctr">
              <a:lnSpc>
                <a:spcPts val="3200"/>
              </a:lnSpc>
            </a:pPr>
            <a:r>
              <a:rPr lang="en-US" sz="3200">
                <a:solidFill>
                  <a:srgbClr val="404040"/>
                </a:solidFill>
                <a:latin typeface="Gotham Bold"/>
              </a:rPr>
              <a:t>I</a:t>
            </a:r>
          </a:p>
        </p:txBody>
      </p:sp>
      <p:grpSp>
        <p:nvGrpSpPr>
          <p:cNvPr id="53" name="Group 52">
            <a:extLst>
              <a:ext uri="{FF2B5EF4-FFF2-40B4-BE49-F238E27FC236}">
                <a16:creationId xmlns:a16="http://schemas.microsoft.com/office/drawing/2014/main" id="{4929C17C-6D32-8359-1422-6CF5125A464E}"/>
              </a:ext>
            </a:extLst>
          </p:cNvPr>
          <p:cNvGrpSpPr/>
          <p:nvPr/>
        </p:nvGrpSpPr>
        <p:grpSpPr>
          <a:xfrm>
            <a:off x="1206473" y="1351656"/>
            <a:ext cx="6654363" cy="1920532"/>
            <a:chOff x="1240501" y="1335701"/>
            <a:chExt cx="6654363" cy="1920532"/>
          </a:xfrm>
        </p:grpSpPr>
        <p:sp>
          <p:nvSpPr>
            <p:cNvPr id="41" name="TextBox 41"/>
            <p:cNvSpPr txBox="1"/>
            <p:nvPr/>
          </p:nvSpPr>
          <p:spPr>
            <a:xfrm>
              <a:off x="1240501" y="1858543"/>
              <a:ext cx="6654363" cy="1397690"/>
            </a:xfrm>
            <a:prstGeom prst="rect">
              <a:avLst/>
            </a:prstGeom>
          </p:spPr>
          <p:txBody>
            <a:bodyPr wrap="square" lIns="0" tIns="0" rIns="0" bIns="0" rtlCol="0" anchor="t">
              <a:spAutoFit/>
            </a:bodyPr>
            <a:lstStyle/>
            <a:p>
              <a:pPr marL="453390" lvl="1" indent="-226695" algn="l">
                <a:lnSpc>
                  <a:spcPct val="150000"/>
                </a:lnSpc>
                <a:buFont typeface="Arial"/>
                <a:buChar char="•"/>
              </a:pPr>
              <a:r>
                <a:rPr lang="en-US" sz="2100">
                  <a:solidFill>
                    <a:srgbClr val="404040"/>
                  </a:solidFill>
                  <a:latin typeface="Gotham"/>
                </a:rPr>
                <a:t>Inverse with gold prices, as rising interest rates increase the opportunity cost of holding non-yielding assets like gold</a:t>
              </a:r>
            </a:p>
          </p:txBody>
        </p:sp>
        <p:sp>
          <p:nvSpPr>
            <p:cNvPr id="42" name="TextBox 42"/>
            <p:cNvSpPr txBox="1"/>
            <p:nvPr/>
          </p:nvSpPr>
          <p:spPr>
            <a:xfrm>
              <a:off x="1240501" y="1335701"/>
              <a:ext cx="2975045" cy="570797"/>
            </a:xfrm>
            <a:prstGeom prst="rect">
              <a:avLst/>
            </a:prstGeom>
          </p:spPr>
          <p:txBody>
            <a:bodyPr lIns="0" tIns="0" rIns="0" bIns="0" rtlCol="0" anchor="t">
              <a:spAutoFit/>
            </a:bodyPr>
            <a:lstStyle/>
            <a:p>
              <a:pPr algn="l">
                <a:lnSpc>
                  <a:spcPct val="150000"/>
                </a:lnSpc>
              </a:pPr>
              <a:r>
                <a:rPr lang="en-US" sz="2799">
                  <a:solidFill>
                    <a:srgbClr val="404040"/>
                  </a:solidFill>
                  <a:latin typeface="Gotham"/>
                  <a:cs typeface="Gotham"/>
                </a:rPr>
                <a:t>Interest Rate </a:t>
              </a:r>
            </a:p>
          </p:txBody>
        </p:sp>
      </p:grpSp>
      <p:grpSp>
        <p:nvGrpSpPr>
          <p:cNvPr id="52" name="Group 51">
            <a:extLst>
              <a:ext uri="{FF2B5EF4-FFF2-40B4-BE49-F238E27FC236}">
                <a16:creationId xmlns:a16="http://schemas.microsoft.com/office/drawing/2014/main" id="{CA327F7C-016C-665A-2828-23C656ED108E}"/>
              </a:ext>
            </a:extLst>
          </p:cNvPr>
          <p:cNvGrpSpPr/>
          <p:nvPr/>
        </p:nvGrpSpPr>
        <p:grpSpPr>
          <a:xfrm>
            <a:off x="1206473" y="3507367"/>
            <a:ext cx="6654363" cy="1435784"/>
            <a:chOff x="1240501" y="3172724"/>
            <a:chExt cx="6654363" cy="1435784"/>
          </a:xfrm>
        </p:grpSpPr>
        <p:sp>
          <p:nvSpPr>
            <p:cNvPr id="43" name="TextBox 43"/>
            <p:cNvSpPr txBox="1"/>
            <p:nvPr/>
          </p:nvSpPr>
          <p:spPr>
            <a:xfrm>
              <a:off x="1240501" y="3695566"/>
              <a:ext cx="6654363" cy="912942"/>
            </a:xfrm>
            <a:prstGeom prst="rect">
              <a:avLst/>
            </a:prstGeom>
          </p:spPr>
          <p:txBody>
            <a:bodyPr lIns="0" tIns="0" rIns="0" bIns="0" rtlCol="0" anchor="t">
              <a:spAutoFit/>
            </a:bodyPr>
            <a:lstStyle/>
            <a:p>
              <a:pPr marL="453390" lvl="1" indent="-226695" algn="l">
                <a:lnSpc>
                  <a:spcPct val="150000"/>
                </a:lnSpc>
                <a:buFont typeface="Arial"/>
                <a:buChar char="•"/>
              </a:pPr>
              <a:r>
                <a:rPr lang="en-US" sz="2100">
                  <a:solidFill>
                    <a:srgbClr val="404040"/>
                  </a:solidFill>
                  <a:latin typeface="Gotham"/>
                </a:rPr>
                <a:t>Positive correlation; as gold is often seen as a safe haven during economic downturns</a:t>
              </a:r>
            </a:p>
          </p:txBody>
        </p:sp>
        <p:sp>
          <p:nvSpPr>
            <p:cNvPr id="44" name="TextBox 44"/>
            <p:cNvSpPr txBox="1"/>
            <p:nvPr/>
          </p:nvSpPr>
          <p:spPr>
            <a:xfrm>
              <a:off x="1240501" y="3172724"/>
              <a:ext cx="2975045" cy="570797"/>
            </a:xfrm>
            <a:prstGeom prst="rect">
              <a:avLst/>
            </a:prstGeom>
          </p:spPr>
          <p:txBody>
            <a:bodyPr lIns="0" tIns="0" rIns="0" bIns="0" rtlCol="0" anchor="t">
              <a:spAutoFit/>
            </a:bodyPr>
            <a:lstStyle/>
            <a:p>
              <a:pPr algn="l">
                <a:lnSpc>
                  <a:spcPct val="150000"/>
                </a:lnSpc>
              </a:pPr>
              <a:r>
                <a:rPr lang="en-US" sz="2799">
                  <a:solidFill>
                    <a:srgbClr val="404040"/>
                  </a:solidFill>
                  <a:latin typeface="Gotham"/>
                  <a:cs typeface="Gotham"/>
                </a:rPr>
                <a:t>Recession</a:t>
              </a:r>
            </a:p>
          </p:txBody>
        </p:sp>
      </p:grpSp>
      <p:grpSp>
        <p:nvGrpSpPr>
          <p:cNvPr id="51" name="Group 50">
            <a:extLst>
              <a:ext uri="{FF2B5EF4-FFF2-40B4-BE49-F238E27FC236}">
                <a16:creationId xmlns:a16="http://schemas.microsoft.com/office/drawing/2014/main" id="{C81EB8A2-9075-EB06-46D9-6BFCFD9DB6E1}"/>
              </a:ext>
            </a:extLst>
          </p:cNvPr>
          <p:cNvGrpSpPr/>
          <p:nvPr/>
        </p:nvGrpSpPr>
        <p:grpSpPr>
          <a:xfrm>
            <a:off x="1206473" y="5342477"/>
            <a:ext cx="6654363" cy="1435783"/>
            <a:chOff x="1240501" y="5010016"/>
            <a:chExt cx="6654363" cy="1435783"/>
          </a:xfrm>
        </p:grpSpPr>
        <p:sp>
          <p:nvSpPr>
            <p:cNvPr id="45" name="TextBox 45"/>
            <p:cNvSpPr txBox="1"/>
            <p:nvPr/>
          </p:nvSpPr>
          <p:spPr>
            <a:xfrm>
              <a:off x="1240501" y="5532857"/>
              <a:ext cx="6654363" cy="912942"/>
            </a:xfrm>
            <a:prstGeom prst="rect">
              <a:avLst/>
            </a:prstGeom>
          </p:spPr>
          <p:txBody>
            <a:bodyPr lIns="0" tIns="0" rIns="0" bIns="0" rtlCol="0" anchor="t">
              <a:spAutoFit/>
            </a:bodyPr>
            <a:lstStyle/>
            <a:p>
              <a:pPr marL="453390" lvl="1" indent="-226695" algn="l">
                <a:lnSpc>
                  <a:spcPct val="150000"/>
                </a:lnSpc>
                <a:buFont typeface="Arial"/>
                <a:buChar char="•"/>
              </a:pPr>
              <a:r>
                <a:rPr lang="en-US" sz="2100">
                  <a:solidFill>
                    <a:srgbClr val="404040"/>
                  </a:solidFill>
                  <a:latin typeface="Gotham"/>
                </a:rPr>
                <a:t>Inverse with gold price; as stock returns increase, gold becomes less appealing</a:t>
              </a:r>
            </a:p>
          </p:txBody>
        </p:sp>
        <p:sp>
          <p:nvSpPr>
            <p:cNvPr id="46" name="TextBox 46"/>
            <p:cNvSpPr txBox="1"/>
            <p:nvPr/>
          </p:nvSpPr>
          <p:spPr>
            <a:xfrm>
              <a:off x="1240501" y="5010016"/>
              <a:ext cx="3505723" cy="570797"/>
            </a:xfrm>
            <a:prstGeom prst="rect">
              <a:avLst/>
            </a:prstGeom>
          </p:spPr>
          <p:txBody>
            <a:bodyPr lIns="0" tIns="0" rIns="0" bIns="0" rtlCol="0" anchor="t">
              <a:spAutoFit/>
            </a:bodyPr>
            <a:lstStyle/>
            <a:p>
              <a:pPr algn="l">
                <a:lnSpc>
                  <a:spcPct val="150000"/>
                </a:lnSpc>
              </a:pPr>
              <a:r>
                <a:rPr lang="en-US" sz="2799">
                  <a:solidFill>
                    <a:srgbClr val="404040"/>
                  </a:solidFill>
                  <a:latin typeface="Gotham"/>
                  <a:cs typeface="Gotham"/>
                </a:rPr>
                <a:t>Stock Price</a:t>
              </a:r>
            </a:p>
          </p:txBody>
        </p:sp>
      </p:grpSp>
      <p:grpSp>
        <p:nvGrpSpPr>
          <p:cNvPr id="50" name="Group 49">
            <a:extLst>
              <a:ext uri="{FF2B5EF4-FFF2-40B4-BE49-F238E27FC236}">
                <a16:creationId xmlns:a16="http://schemas.microsoft.com/office/drawing/2014/main" id="{6400A9D6-78C7-56F3-CAEA-E590E9BE6C00}"/>
              </a:ext>
            </a:extLst>
          </p:cNvPr>
          <p:cNvGrpSpPr/>
          <p:nvPr/>
        </p:nvGrpSpPr>
        <p:grpSpPr>
          <a:xfrm>
            <a:off x="1206473" y="7177587"/>
            <a:ext cx="6798999" cy="1920532"/>
            <a:chOff x="1240501" y="7161632"/>
            <a:chExt cx="6798999" cy="1920532"/>
          </a:xfrm>
        </p:grpSpPr>
        <p:sp>
          <p:nvSpPr>
            <p:cNvPr id="47" name="TextBox 47"/>
            <p:cNvSpPr txBox="1"/>
            <p:nvPr/>
          </p:nvSpPr>
          <p:spPr>
            <a:xfrm>
              <a:off x="1240501" y="7684474"/>
              <a:ext cx="6798999" cy="1397690"/>
            </a:xfrm>
            <a:prstGeom prst="rect">
              <a:avLst/>
            </a:prstGeom>
          </p:spPr>
          <p:txBody>
            <a:bodyPr wrap="square" lIns="0" tIns="0" rIns="0" bIns="0" rtlCol="0" anchor="t">
              <a:spAutoFit/>
            </a:bodyPr>
            <a:lstStyle/>
            <a:p>
              <a:pPr marL="453390" lvl="1" indent="-226695" algn="l">
                <a:lnSpc>
                  <a:spcPct val="150000"/>
                </a:lnSpc>
                <a:buFont typeface="Arial"/>
                <a:buChar char="•"/>
              </a:pPr>
              <a:r>
                <a:rPr lang="en-US" sz="2100">
                  <a:solidFill>
                    <a:srgbClr val="404040"/>
                  </a:solidFill>
                  <a:latin typeface="Gotham"/>
                </a:rPr>
                <a:t>As a major indicator affecting inflation and growth; rising oil prices potentially increasing gold demand as an inflation hedge</a:t>
              </a:r>
            </a:p>
          </p:txBody>
        </p:sp>
        <p:sp>
          <p:nvSpPr>
            <p:cNvPr id="48" name="TextBox 48"/>
            <p:cNvSpPr txBox="1"/>
            <p:nvPr/>
          </p:nvSpPr>
          <p:spPr>
            <a:xfrm>
              <a:off x="1240501" y="7161632"/>
              <a:ext cx="2975045" cy="570797"/>
            </a:xfrm>
            <a:prstGeom prst="rect">
              <a:avLst/>
            </a:prstGeom>
          </p:spPr>
          <p:txBody>
            <a:bodyPr lIns="0" tIns="0" rIns="0" bIns="0" rtlCol="0" anchor="t">
              <a:spAutoFit/>
            </a:bodyPr>
            <a:lstStyle/>
            <a:p>
              <a:pPr algn="l">
                <a:lnSpc>
                  <a:spcPct val="150000"/>
                </a:lnSpc>
              </a:pPr>
              <a:r>
                <a:rPr lang="en-US" sz="2799">
                  <a:solidFill>
                    <a:srgbClr val="404040"/>
                  </a:solidFill>
                  <a:latin typeface="Gotham"/>
                  <a:cs typeface="Gotham"/>
                </a:rPr>
                <a:t>Oil Price</a:t>
              </a:r>
            </a:p>
          </p:txBody>
        </p:sp>
      </p:grpSp>
      <p:sp>
        <p:nvSpPr>
          <p:cNvPr id="49" name="TextBox 49"/>
          <p:cNvSpPr txBox="1"/>
          <p:nvPr/>
        </p:nvSpPr>
        <p:spPr>
          <a:xfrm>
            <a:off x="10852358" y="4323563"/>
            <a:ext cx="3749213" cy="1584023"/>
          </a:xfrm>
          <a:prstGeom prst="rect">
            <a:avLst/>
          </a:prstGeom>
        </p:spPr>
        <p:txBody>
          <a:bodyPr lIns="0" tIns="0" rIns="0" bIns="0" rtlCol="0" anchor="t">
            <a:spAutoFit/>
          </a:bodyPr>
          <a:lstStyle/>
          <a:p>
            <a:pPr algn="ctr">
              <a:lnSpc>
                <a:spcPts val="6399"/>
              </a:lnSpc>
            </a:pPr>
            <a:r>
              <a:rPr lang="en-US" sz="4800" spc="639">
                <a:solidFill>
                  <a:srgbClr val="404040"/>
                </a:solidFill>
                <a:latin typeface="Gotham Bold"/>
              </a:rPr>
              <a:t>GOLD</a:t>
            </a:r>
          </a:p>
          <a:p>
            <a:pPr algn="ctr">
              <a:lnSpc>
                <a:spcPts val="6399"/>
              </a:lnSpc>
            </a:pPr>
            <a:r>
              <a:rPr lang="en-US" sz="4800" spc="639">
                <a:solidFill>
                  <a:srgbClr val="404040"/>
                </a:solidFill>
                <a:latin typeface="Gotham Bold"/>
              </a:rPr>
              <a:t>PRICE</a:t>
            </a:r>
          </a:p>
        </p:txBody>
      </p:sp>
      <p:grpSp>
        <p:nvGrpSpPr>
          <p:cNvPr id="57" name="Group 2">
            <a:extLst>
              <a:ext uri="{FF2B5EF4-FFF2-40B4-BE49-F238E27FC236}">
                <a16:creationId xmlns:a16="http://schemas.microsoft.com/office/drawing/2014/main" id="{422AC2F5-CDCC-0A95-EF64-FC41E79A8D85}"/>
              </a:ext>
            </a:extLst>
          </p:cNvPr>
          <p:cNvGrpSpPr/>
          <p:nvPr/>
        </p:nvGrpSpPr>
        <p:grpSpPr>
          <a:xfrm>
            <a:off x="1183030" y="139618"/>
            <a:ext cx="8113370" cy="805381"/>
            <a:chOff x="0" y="-28575"/>
            <a:chExt cx="1386283" cy="212117"/>
          </a:xfrm>
        </p:grpSpPr>
        <p:sp>
          <p:nvSpPr>
            <p:cNvPr id="55" name="Freeform 3">
              <a:extLst>
                <a:ext uri="{FF2B5EF4-FFF2-40B4-BE49-F238E27FC236}">
                  <a16:creationId xmlns:a16="http://schemas.microsoft.com/office/drawing/2014/main" id="{92992DDA-88FA-A917-28E2-03C3B5F01011}"/>
                </a:ext>
              </a:extLst>
            </p:cNvPr>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56" name="TextBox 4">
              <a:extLst>
                <a:ext uri="{FF2B5EF4-FFF2-40B4-BE49-F238E27FC236}">
                  <a16:creationId xmlns:a16="http://schemas.microsoft.com/office/drawing/2014/main" id="{2A51C4E1-1943-7F33-E703-480A586B61CD}"/>
                </a:ext>
              </a:extLst>
            </p:cNvPr>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54" name="TextBox 17">
            <a:extLst>
              <a:ext uri="{FF2B5EF4-FFF2-40B4-BE49-F238E27FC236}">
                <a16:creationId xmlns:a16="http://schemas.microsoft.com/office/drawing/2014/main" id="{13ED6303-64C8-FABA-16D8-1132184A8DBB}"/>
              </a:ext>
            </a:extLst>
          </p:cNvPr>
          <p:cNvSpPr txBox="1"/>
          <p:nvPr/>
        </p:nvSpPr>
        <p:spPr>
          <a:xfrm>
            <a:off x="1381204" y="461421"/>
            <a:ext cx="9134396" cy="310470"/>
          </a:xfrm>
          <a:prstGeom prst="rect">
            <a:avLst/>
          </a:prstGeom>
        </p:spPr>
        <p:txBody>
          <a:bodyPr wrap="square" lIns="0" tIns="0" rIns="0" bIns="0" rtlCol="0" anchor="ctr">
            <a:spAutoFit/>
          </a:bodyPr>
          <a:lstStyle/>
          <a:p>
            <a:pPr>
              <a:lnSpc>
                <a:spcPts val="2400"/>
              </a:lnSpc>
            </a:pPr>
            <a:r>
              <a:rPr lang="en-US" sz="2400" spc="120">
                <a:solidFill>
                  <a:srgbClr val="404040"/>
                </a:solidFill>
                <a:latin typeface="Gotham Bold"/>
              </a:rPr>
              <a:t>DATA SET-2</a:t>
            </a:r>
            <a:r>
              <a:rPr lang="en-US" altLang="zh-TW" sz="2400" spc="120">
                <a:solidFill>
                  <a:srgbClr val="404040"/>
                </a:solidFill>
                <a:latin typeface="Gotham Bold"/>
              </a:rPr>
              <a:t>:</a:t>
            </a:r>
            <a:r>
              <a:rPr lang="zh-TW" altLang="en-US" sz="2400" spc="120">
                <a:solidFill>
                  <a:srgbClr val="404040"/>
                </a:solidFill>
                <a:latin typeface="Gotham Bold"/>
              </a:rPr>
              <a:t> </a:t>
            </a:r>
            <a:r>
              <a:rPr lang="en-US" altLang="zh-TW" sz="2400" spc="120">
                <a:solidFill>
                  <a:srgbClr val="404040"/>
                </a:solidFill>
                <a:latin typeface="Gotham Bold"/>
              </a:rPr>
              <a:t>Month-End</a:t>
            </a:r>
            <a:r>
              <a:rPr lang="zh-TW" altLang="en-US" sz="2400" spc="120">
                <a:solidFill>
                  <a:srgbClr val="404040"/>
                </a:solidFill>
                <a:latin typeface="Gotham Bold"/>
              </a:rPr>
              <a:t> </a:t>
            </a:r>
            <a:r>
              <a:rPr lang="en-US" altLang="zh-TW" sz="2400" spc="120">
                <a:solidFill>
                  <a:srgbClr val="404040"/>
                </a:solidFill>
                <a:latin typeface="Gotham Bold"/>
              </a:rPr>
              <a:t>Basis</a:t>
            </a:r>
            <a:r>
              <a:rPr lang="en-US" sz="2400" spc="120">
                <a:solidFill>
                  <a:srgbClr val="404040"/>
                </a:solidFill>
                <a:latin typeface="Gotham Bold"/>
              </a:rPr>
              <a:t> (ARIMAX Only)</a:t>
            </a:r>
            <a:endParaRPr lang="en-US"/>
          </a:p>
        </p:txBody>
      </p:sp>
    </p:spTree>
    <p:extLst>
      <p:ext uri="{BB962C8B-B14F-4D97-AF65-F5344CB8AC3E}">
        <p14:creationId xmlns:p14="http://schemas.microsoft.com/office/powerpoint/2010/main" val="3076047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a:off x="9025989" y="1085850"/>
            <a:ext cx="8115300" cy="81153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404040"/>
              </a:solidFill>
              <a:prstDash val="solid"/>
              <a:miter/>
            </a:ln>
          </p:spPr>
          <p:txBody>
            <a:bodyPr/>
            <a:lstStyle/>
            <a:p>
              <a:endParaRPr lang="en-CN"/>
            </a:p>
          </p:txBody>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pic>
        <p:nvPicPr>
          <p:cNvPr id="5" name="Picture 5"/>
          <p:cNvPicPr>
            <a:picLocks noChangeAspect="1"/>
          </p:cNvPicPr>
          <p:nvPr/>
        </p:nvPicPr>
        <p:blipFill>
          <a:blip r:embed="rId2"/>
          <a:stretch>
            <a:fillRect/>
          </a:stretch>
        </p:blipFill>
        <p:spPr>
          <a:xfrm>
            <a:off x="8605810" y="665671"/>
            <a:ext cx="8955658" cy="8955658"/>
          </a:xfrm>
          <a:prstGeom prst="rect">
            <a:avLst/>
          </a:prstGeom>
        </p:spPr>
      </p:pic>
      <p:sp>
        <p:nvSpPr>
          <p:cNvPr id="6" name="AutoShape 6"/>
          <p:cNvSpPr/>
          <p:nvPr/>
        </p:nvSpPr>
        <p:spPr>
          <a:xfrm>
            <a:off x="13083639" y="1411976"/>
            <a:ext cx="0" cy="1881876"/>
          </a:xfrm>
          <a:prstGeom prst="line">
            <a:avLst/>
          </a:prstGeom>
          <a:ln w="57150" cap="flat">
            <a:solidFill>
              <a:srgbClr val="FFFFFF"/>
            </a:solidFill>
            <a:prstDash val="solid"/>
            <a:headEnd type="none" w="sm" len="sm"/>
            <a:tailEnd type="none" w="sm" len="sm"/>
          </a:ln>
        </p:spPr>
        <p:txBody>
          <a:bodyPr/>
          <a:lstStyle/>
          <a:p>
            <a:endParaRPr lang="en-CN"/>
          </a:p>
        </p:txBody>
      </p:sp>
      <p:sp>
        <p:nvSpPr>
          <p:cNvPr id="7" name="Freeform 7"/>
          <p:cNvSpPr/>
          <p:nvPr/>
        </p:nvSpPr>
        <p:spPr>
          <a:xfrm rot="-5400000">
            <a:off x="12910244" y="2179519"/>
            <a:ext cx="693580" cy="346790"/>
          </a:xfrm>
          <a:custGeom>
            <a:avLst/>
            <a:gdLst/>
            <a:ahLst/>
            <a:cxnLst/>
            <a:rect l="l" t="t" r="r" b="b"/>
            <a:pathLst>
              <a:path w="693580" h="346790">
                <a:moveTo>
                  <a:pt x="0" y="0"/>
                </a:moveTo>
                <a:lnTo>
                  <a:pt x="693580" y="0"/>
                </a:lnTo>
                <a:lnTo>
                  <a:pt x="693580" y="346790"/>
                </a:lnTo>
                <a:lnTo>
                  <a:pt x="0" y="346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N"/>
          </a:p>
        </p:txBody>
      </p:sp>
      <p:grpSp>
        <p:nvGrpSpPr>
          <p:cNvPr id="8" name="Group 8"/>
          <p:cNvGrpSpPr/>
          <p:nvPr/>
        </p:nvGrpSpPr>
        <p:grpSpPr>
          <a:xfrm>
            <a:off x="12815618" y="2069030"/>
            <a:ext cx="567766" cy="5677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A2E1"/>
            </a:solidFill>
          </p:spPr>
          <p:txBody>
            <a:bodyPr/>
            <a:lstStyle/>
            <a:p>
              <a:endParaRPr lang="en-CN"/>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1960"/>
                </a:lnSpc>
                <a:spcBef>
                  <a:spcPct val="0"/>
                </a:spcBef>
              </a:pPr>
              <a:endParaRPr/>
            </a:p>
          </p:txBody>
        </p:sp>
      </p:grpSp>
      <p:sp>
        <p:nvSpPr>
          <p:cNvPr id="11" name="AutoShape 11"/>
          <p:cNvSpPr/>
          <p:nvPr/>
        </p:nvSpPr>
        <p:spPr>
          <a:xfrm flipH="1">
            <a:off x="14853805" y="3998610"/>
            <a:ext cx="1794984" cy="565233"/>
          </a:xfrm>
          <a:prstGeom prst="line">
            <a:avLst/>
          </a:prstGeom>
          <a:ln w="57150" cap="flat">
            <a:solidFill>
              <a:srgbClr val="FFFFFF"/>
            </a:solidFill>
            <a:prstDash val="solid"/>
            <a:headEnd type="none" w="sm" len="sm"/>
            <a:tailEnd type="none" w="sm" len="sm"/>
          </a:ln>
        </p:spPr>
        <p:txBody>
          <a:bodyPr/>
          <a:lstStyle/>
          <a:p>
            <a:endParaRPr lang="en-CN"/>
          </a:p>
        </p:txBody>
      </p:sp>
      <p:sp>
        <p:nvSpPr>
          <p:cNvPr id="12" name="Freeform 12"/>
          <p:cNvSpPr/>
          <p:nvPr/>
        </p:nvSpPr>
        <p:spPr>
          <a:xfrm rot="-1048740">
            <a:off x="15456588" y="4273220"/>
            <a:ext cx="693580" cy="346790"/>
          </a:xfrm>
          <a:custGeom>
            <a:avLst/>
            <a:gdLst/>
            <a:ahLst/>
            <a:cxnLst/>
            <a:rect l="l" t="t" r="r" b="b"/>
            <a:pathLst>
              <a:path w="693580" h="346790">
                <a:moveTo>
                  <a:pt x="0" y="0"/>
                </a:moveTo>
                <a:lnTo>
                  <a:pt x="693580" y="0"/>
                </a:lnTo>
                <a:lnTo>
                  <a:pt x="693580" y="346790"/>
                </a:lnTo>
                <a:lnTo>
                  <a:pt x="0" y="346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N"/>
          </a:p>
        </p:txBody>
      </p:sp>
      <p:grpSp>
        <p:nvGrpSpPr>
          <p:cNvPr id="13" name="Group 13"/>
          <p:cNvGrpSpPr/>
          <p:nvPr/>
        </p:nvGrpSpPr>
        <p:grpSpPr>
          <a:xfrm rot="4351259">
            <a:off x="15472178" y="4012472"/>
            <a:ext cx="567766" cy="56776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A4B6"/>
            </a:solidFill>
          </p:spPr>
          <p:txBody>
            <a:bodyPr/>
            <a:lstStyle/>
            <a:p>
              <a:endParaRPr lang="en-CN"/>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1960"/>
                </a:lnSpc>
                <a:spcBef>
                  <a:spcPct val="0"/>
                </a:spcBef>
              </a:pPr>
              <a:endParaRPr/>
            </a:p>
          </p:txBody>
        </p:sp>
      </p:grpSp>
      <p:sp>
        <p:nvSpPr>
          <p:cNvPr id="16" name="AutoShape 16"/>
          <p:cNvSpPr/>
          <p:nvPr/>
        </p:nvSpPr>
        <p:spPr>
          <a:xfrm flipH="1" flipV="1">
            <a:off x="14187629" y="6644782"/>
            <a:ext cx="1118188" cy="1513642"/>
          </a:xfrm>
          <a:prstGeom prst="line">
            <a:avLst/>
          </a:prstGeom>
          <a:ln w="57150" cap="flat">
            <a:solidFill>
              <a:srgbClr val="FFFFFF"/>
            </a:solidFill>
            <a:prstDash val="solid"/>
            <a:headEnd type="none" w="sm" len="sm"/>
            <a:tailEnd type="none" w="sm" len="sm"/>
          </a:ln>
        </p:spPr>
        <p:txBody>
          <a:bodyPr/>
          <a:lstStyle/>
          <a:p>
            <a:endParaRPr lang="en-CN"/>
          </a:p>
        </p:txBody>
      </p:sp>
      <p:sp>
        <p:nvSpPr>
          <p:cNvPr id="17" name="Freeform 17"/>
          <p:cNvSpPr/>
          <p:nvPr/>
        </p:nvSpPr>
        <p:spPr>
          <a:xfrm rot="3212714">
            <a:off x="14260467" y="7331237"/>
            <a:ext cx="693580" cy="346790"/>
          </a:xfrm>
          <a:custGeom>
            <a:avLst/>
            <a:gdLst/>
            <a:ahLst/>
            <a:cxnLst/>
            <a:rect l="l" t="t" r="r" b="b"/>
            <a:pathLst>
              <a:path w="693580" h="346790">
                <a:moveTo>
                  <a:pt x="0" y="0"/>
                </a:moveTo>
                <a:lnTo>
                  <a:pt x="693580" y="0"/>
                </a:lnTo>
                <a:lnTo>
                  <a:pt x="693580" y="346791"/>
                </a:lnTo>
                <a:lnTo>
                  <a:pt x="0" y="3467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N"/>
          </a:p>
        </p:txBody>
      </p:sp>
      <p:grpSp>
        <p:nvGrpSpPr>
          <p:cNvPr id="18" name="Group 18"/>
          <p:cNvGrpSpPr/>
          <p:nvPr/>
        </p:nvGrpSpPr>
        <p:grpSpPr>
          <a:xfrm rot="8612714">
            <a:off x="14450082" y="7127145"/>
            <a:ext cx="567766" cy="56776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DBF8"/>
            </a:solidFill>
          </p:spPr>
          <p:txBody>
            <a:bodyPr/>
            <a:lstStyle/>
            <a:p>
              <a:endParaRPr lang="en-CN"/>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1960"/>
                </a:lnSpc>
                <a:spcBef>
                  <a:spcPct val="0"/>
                </a:spcBef>
              </a:pPr>
              <a:endParaRPr/>
            </a:p>
          </p:txBody>
        </p:sp>
      </p:grpSp>
      <p:sp>
        <p:nvSpPr>
          <p:cNvPr id="21" name="AutoShape 21"/>
          <p:cNvSpPr/>
          <p:nvPr/>
        </p:nvSpPr>
        <p:spPr>
          <a:xfrm flipV="1">
            <a:off x="10887841" y="6651280"/>
            <a:ext cx="1110219" cy="1519497"/>
          </a:xfrm>
          <a:prstGeom prst="line">
            <a:avLst/>
          </a:prstGeom>
          <a:ln w="57150" cap="flat">
            <a:solidFill>
              <a:srgbClr val="FFFFFF"/>
            </a:solidFill>
            <a:prstDash val="solid"/>
            <a:headEnd type="none" w="sm" len="sm"/>
            <a:tailEnd type="none" w="sm" len="sm"/>
          </a:ln>
        </p:spPr>
        <p:txBody>
          <a:bodyPr/>
          <a:lstStyle/>
          <a:p>
            <a:endParaRPr lang="en-CN"/>
          </a:p>
        </p:txBody>
      </p:sp>
      <p:sp>
        <p:nvSpPr>
          <p:cNvPr id="22" name="Freeform 22"/>
          <p:cNvSpPr/>
          <p:nvPr/>
        </p:nvSpPr>
        <p:spPr>
          <a:xfrm rot="7569221">
            <a:off x="10956154" y="7135338"/>
            <a:ext cx="693580" cy="346790"/>
          </a:xfrm>
          <a:custGeom>
            <a:avLst/>
            <a:gdLst/>
            <a:ahLst/>
            <a:cxnLst/>
            <a:rect l="l" t="t" r="r" b="b"/>
            <a:pathLst>
              <a:path w="693580" h="346790">
                <a:moveTo>
                  <a:pt x="0" y="0"/>
                </a:moveTo>
                <a:lnTo>
                  <a:pt x="693581" y="0"/>
                </a:lnTo>
                <a:lnTo>
                  <a:pt x="693581" y="346790"/>
                </a:lnTo>
                <a:lnTo>
                  <a:pt x="0" y="346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N"/>
          </a:p>
        </p:txBody>
      </p:sp>
      <p:grpSp>
        <p:nvGrpSpPr>
          <p:cNvPr id="23" name="Group 23"/>
          <p:cNvGrpSpPr/>
          <p:nvPr/>
        </p:nvGrpSpPr>
        <p:grpSpPr>
          <a:xfrm rot="-8630778">
            <a:off x="11146260" y="7117787"/>
            <a:ext cx="567766" cy="56776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AC81"/>
            </a:solidFill>
          </p:spPr>
          <p:txBody>
            <a:bodyPr/>
            <a:lstStyle/>
            <a:p>
              <a:endParaRPr lang="en-CN"/>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spcBef>
                  <a:spcPct val="0"/>
                </a:spcBef>
              </a:pPr>
              <a:endParaRPr/>
            </a:p>
          </p:txBody>
        </p:sp>
      </p:grpSp>
      <p:sp>
        <p:nvSpPr>
          <p:cNvPr id="26" name="AutoShape 26"/>
          <p:cNvSpPr/>
          <p:nvPr/>
        </p:nvSpPr>
        <p:spPr>
          <a:xfrm>
            <a:off x="9521594" y="3987358"/>
            <a:ext cx="1786308" cy="592081"/>
          </a:xfrm>
          <a:prstGeom prst="line">
            <a:avLst/>
          </a:prstGeom>
          <a:ln w="57150" cap="flat">
            <a:solidFill>
              <a:srgbClr val="FFFFFF"/>
            </a:solidFill>
            <a:prstDash val="solid"/>
            <a:headEnd type="none" w="sm" len="sm"/>
            <a:tailEnd type="none" w="sm" len="sm"/>
          </a:ln>
        </p:spPr>
        <p:txBody>
          <a:bodyPr/>
          <a:lstStyle/>
          <a:p>
            <a:endParaRPr lang="en-CN"/>
          </a:p>
        </p:txBody>
      </p:sp>
      <p:sp>
        <p:nvSpPr>
          <p:cNvPr id="27" name="Freeform 27"/>
          <p:cNvSpPr/>
          <p:nvPr/>
        </p:nvSpPr>
        <p:spPr>
          <a:xfrm rot="-9699716">
            <a:off x="10122512" y="3945414"/>
            <a:ext cx="693580" cy="346790"/>
          </a:xfrm>
          <a:custGeom>
            <a:avLst/>
            <a:gdLst/>
            <a:ahLst/>
            <a:cxnLst/>
            <a:rect l="l" t="t" r="r" b="b"/>
            <a:pathLst>
              <a:path w="693580" h="346790">
                <a:moveTo>
                  <a:pt x="0" y="0"/>
                </a:moveTo>
                <a:lnTo>
                  <a:pt x="693580" y="0"/>
                </a:lnTo>
                <a:lnTo>
                  <a:pt x="693580" y="346790"/>
                </a:lnTo>
                <a:lnTo>
                  <a:pt x="0" y="346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N"/>
          </a:p>
        </p:txBody>
      </p:sp>
      <p:grpSp>
        <p:nvGrpSpPr>
          <p:cNvPr id="28" name="Group 28"/>
          <p:cNvGrpSpPr/>
          <p:nvPr/>
        </p:nvGrpSpPr>
        <p:grpSpPr>
          <a:xfrm rot="-4299716">
            <a:off x="10135855" y="3984459"/>
            <a:ext cx="567766" cy="56776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D682"/>
            </a:solidFill>
          </p:spPr>
          <p:txBody>
            <a:bodyPr/>
            <a:lstStyle/>
            <a:p>
              <a:endParaRPr lang="en-CN"/>
            </a:p>
          </p:txBody>
        </p:sp>
        <p:sp>
          <p:nvSpPr>
            <p:cNvPr id="30" name="TextBox 30"/>
            <p:cNvSpPr txBox="1"/>
            <p:nvPr/>
          </p:nvSpPr>
          <p:spPr>
            <a:xfrm>
              <a:off x="76200" y="47625"/>
              <a:ext cx="660400" cy="688975"/>
            </a:xfrm>
            <a:prstGeom prst="rect">
              <a:avLst/>
            </a:prstGeom>
          </p:spPr>
          <p:txBody>
            <a:bodyPr lIns="50800" tIns="50800" rIns="50800" bIns="50800" rtlCol="0" anchor="ctr"/>
            <a:lstStyle/>
            <a:p>
              <a:pPr algn="ctr">
                <a:lnSpc>
                  <a:spcPts val="1960"/>
                </a:lnSpc>
                <a:spcBef>
                  <a:spcPct val="0"/>
                </a:spcBef>
              </a:pPr>
              <a:endParaRPr/>
            </a:p>
          </p:txBody>
        </p:sp>
      </p:grpSp>
      <p:sp>
        <p:nvSpPr>
          <p:cNvPr id="31" name="Freeform 31"/>
          <p:cNvSpPr/>
          <p:nvPr/>
        </p:nvSpPr>
        <p:spPr>
          <a:xfrm>
            <a:off x="12102237" y="4164032"/>
            <a:ext cx="1962805" cy="1958937"/>
          </a:xfrm>
          <a:custGeom>
            <a:avLst/>
            <a:gdLst/>
            <a:ahLst/>
            <a:cxnLst/>
            <a:rect l="l" t="t" r="r" b="b"/>
            <a:pathLst>
              <a:path w="1962805" h="1958937">
                <a:moveTo>
                  <a:pt x="0" y="0"/>
                </a:moveTo>
                <a:lnTo>
                  <a:pt x="1962805" y="0"/>
                </a:lnTo>
                <a:lnTo>
                  <a:pt x="1962805" y="1958936"/>
                </a:lnTo>
                <a:lnTo>
                  <a:pt x="0" y="1958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N"/>
          </a:p>
        </p:txBody>
      </p:sp>
      <p:grpSp>
        <p:nvGrpSpPr>
          <p:cNvPr id="32" name="Group 32"/>
          <p:cNvGrpSpPr/>
          <p:nvPr/>
        </p:nvGrpSpPr>
        <p:grpSpPr>
          <a:xfrm>
            <a:off x="1333570" y="4788850"/>
            <a:ext cx="5263544" cy="696885"/>
            <a:chOff x="0" y="0"/>
            <a:chExt cx="1386283" cy="183542"/>
          </a:xfrm>
        </p:grpSpPr>
        <p:sp>
          <p:nvSpPr>
            <p:cNvPr id="33" name="Freeform 33"/>
            <p:cNvSpPr/>
            <p:nvPr/>
          </p:nvSpPr>
          <p:spPr>
            <a:xfrm>
              <a:off x="0" y="0"/>
              <a:ext cx="1386283" cy="183542"/>
            </a:xfrm>
            <a:custGeom>
              <a:avLst/>
              <a:gdLst/>
              <a:ahLst/>
              <a:cxnLst/>
              <a:rect l="l" t="t" r="r" b="b"/>
              <a:pathLst>
                <a:path w="1386283" h="183542">
                  <a:moveTo>
                    <a:pt x="0" y="0"/>
                  </a:moveTo>
                  <a:lnTo>
                    <a:pt x="1386283" y="0"/>
                  </a:lnTo>
                  <a:lnTo>
                    <a:pt x="1386283" y="183542"/>
                  </a:lnTo>
                  <a:lnTo>
                    <a:pt x="0" y="183542"/>
                  </a:lnTo>
                  <a:close/>
                </a:path>
              </a:pathLst>
            </a:custGeom>
            <a:solidFill>
              <a:srgbClr val="FFFFFF"/>
            </a:solidFill>
            <a:ln w="19050" cap="sq">
              <a:solidFill>
                <a:srgbClr val="404040"/>
              </a:solidFill>
              <a:prstDash val="solid"/>
              <a:miter/>
            </a:ln>
          </p:spPr>
          <p:txBody>
            <a:bodyPr/>
            <a:lstStyle/>
            <a:p>
              <a:endParaRPr lang="en-CN"/>
            </a:p>
          </p:txBody>
        </p:sp>
        <p:sp>
          <p:nvSpPr>
            <p:cNvPr id="34" name="TextBox 34"/>
            <p:cNvSpPr txBox="1"/>
            <p:nvPr/>
          </p:nvSpPr>
          <p:spPr>
            <a:xfrm>
              <a:off x="0" y="-28575"/>
              <a:ext cx="1386283" cy="212117"/>
            </a:xfrm>
            <a:prstGeom prst="rect">
              <a:avLst/>
            </a:prstGeom>
          </p:spPr>
          <p:txBody>
            <a:bodyPr lIns="50800" tIns="50800" rIns="50800" bIns="50800" rtlCol="0" anchor="ctr"/>
            <a:lstStyle/>
            <a:p>
              <a:pPr algn="ctr">
                <a:lnSpc>
                  <a:spcPts val="1960"/>
                </a:lnSpc>
              </a:pPr>
              <a:endParaRPr/>
            </a:p>
          </p:txBody>
        </p:sp>
      </p:grpSp>
      <p:sp>
        <p:nvSpPr>
          <p:cNvPr id="35" name="TextBox 35"/>
          <p:cNvSpPr txBox="1"/>
          <p:nvPr/>
        </p:nvSpPr>
        <p:spPr>
          <a:xfrm>
            <a:off x="10124884" y="2632817"/>
            <a:ext cx="2672784" cy="327660"/>
          </a:xfrm>
          <a:prstGeom prst="rect">
            <a:avLst/>
          </a:prstGeom>
        </p:spPr>
        <p:txBody>
          <a:bodyPr lIns="0" tIns="0" rIns="0" bIns="0" rtlCol="0" anchor="t">
            <a:spAutoFit/>
          </a:bodyPr>
          <a:lstStyle/>
          <a:p>
            <a:pPr algn="ctr">
              <a:lnSpc>
                <a:spcPts val="2400"/>
              </a:lnSpc>
            </a:pPr>
            <a:r>
              <a:rPr lang="en-US" sz="2400">
                <a:solidFill>
                  <a:srgbClr val="404040"/>
                </a:solidFill>
                <a:latin typeface="Gotham Bold"/>
              </a:rPr>
              <a:t>Timeliness</a:t>
            </a:r>
          </a:p>
        </p:txBody>
      </p:sp>
      <p:sp>
        <p:nvSpPr>
          <p:cNvPr id="36" name="TextBox 36"/>
          <p:cNvSpPr txBox="1"/>
          <p:nvPr/>
        </p:nvSpPr>
        <p:spPr>
          <a:xfrm>
            <a:off x="13309229" y="2632817"/>
            <a:ext cx="2672784" cy="327660"/>
          </a:xfrm>
          <a:prstGeom prst="rect">
            <a:avLst/>
          </a:prstGeom>
        </p:spPr>
        <p:txBody>
          <a:bodyPr lIns="0" tIns="0" rIns="0" bIns="0" rtlCol="0" anchor="t">
            <a:spAutoFit/>
          </a:bodyPr>
          <a:lstStyle/>
          <a:p>
            <a:pPr algn="ctr">
              <a:lnSpc>
                <a:spcPts val="2400"/>
              </a:lnSpc>
            </a:pPr>
            <a:r>
              <a:rPr lang="en-US" sz="2400">
                <a:solidFill>
                  <a:srgbClr val="404040"/>
                </a:solidFill>
                <a:latin typeface="Gotham Bold"/>
              </a:rPr>
              <a:t>Completeness</a:t>
            </a:r>
          </a:p>
        </p:txBody>
      </p:sp>
      <p:sp>
        <p:nvSpPr>
          <p:cNvPr id="37" name="TextBox 37"/>
          <p:cNvSpPr txBox="1"/>
          <p:nvPr/>
        </p:nvSpPr>
        <p:spPr>
          <a:xfrm>
            <a:off x="14438410" y="5655233"/>
            <a:ext cx="2672784" cy="327660"/>
          </a:xfrm>
          <a:prstGeom prst="rect">
            <a:avLst/>
          </a:prstGeom>
        </p:spPr>
        <p:txBody>
          <a:bodyPr lIns="0" tIns="0" rIns="0" bIns="0" rtlCol="0" anchor="t">
            <a:spAutoFit/>
          </a:bodyPr>
          <a:lstStyle/>
          <a:p>
            <a:pPr algn="ctr">
              <a:lnSpc>
                <a:spcPts val="2400"/>
              </a:lnSpc>
            </a:pPr>
            <a:r>
              <a:rPr lang="en-US" sz="2400">
                <a:solidFill>
                  <a:srgbClr val="404040"/>
                </a:solidFill>
                <a:latin typeface="Gotham Bold"/>
              </a:rPr>
              <a:t>Consistency</a:t>
            </a:r>
          </a:p>
        </p:txBody>
      </p:sp>
      <p:sp>
        <p:nvSpPr>
          <p:cNvPr id="38" name="TextBox 38"/>
          <p:cNvSpPr txBox="1"/>
          <p:nvPr/>
        </p:nvSpPr>
        <p:spPr>
          <a:xfrm>
            <a:off x="9083346" y="5655233"/>
            <a:ext cx="2672784" cy="327660"/>
          </a:xfrm>
          <a:prstGeom prst="rect">
            <a:avLst/>
          </a:prstGeom>
        </p:spPr>
        <p:txBody>
          <a:bodyPr lIns="0" tIns="0" rIns="0" bIns="0" rtlCol="0" anchor="t">
            <a:spAutoFit/>
          </a:bodyPr>
          <a:lstStyle/>
          <a:p>
            <a:pPr algn="ctr">
              <a:lnSpc>
                <a:spcPts val="2400"/>
              </a:lnSpc>
            </a:pPr>
            <a:r>
              <a:rPr lang="en-US" sz="2400">
                <a:solidFill>
                  <a:srgbClr val="404040"/>
                </a:solidFill>
                <a:latin typeface="Gotham Bold"/>
              </a:rPr>
              <a:t>Integrity</a:t>
            </a:r>
          </a:p>
        </p:txBody>
      </p:sp>
      <p:sp>
        <p:nvSpPr>
          <p:cNvPr id="39" name="TextBox 39"/>
          <p:cNvSpPr txBox="1"/>
          <p:nvPr/>
        </p:nvSpPr>
        <p:spPr>
          <a:xfrm>
            <a:off x="11747247" y="7485132"/>
            <a:ext cx="2672784" cy="327660"/>
          </a:xfrm>
          <a:prstGeom prst="rect">
            <a:avLst/>
          </a:prstGeom>
        </p:spPr>
        <p:txBody>
          <a:bodyPr lIns="0" tIns="0" rIns="0" bIns="0" rtlCol="0" anchor="t">
            <a:spAutoFit/>
          </a:bodyPr>
          <a:lstStyle/>
          <a:p>
            <a:pPr algn="ctr">
              <a:lnSpc>
                <a:spcPts val="2400"/>
              </a:lnSpc>
            </a:pPr>
            <a:r>
              <a:rPr lang="en-US" sz="2400">
                <a:solidFill>
                  <a:srgbClr val="404040"/>
                </a:solidFill>
                <a:latin typeface="Gotham Bold"/>
              </a:rPr>
              <a:t>Accuracy</a:t>
            </a:r>
          </a:p>
        </p:txBody>
      </p:sp>
      <p:sp>
        <p:nvSpPr>
          <p:cNvPr id="40" name="TextBox 40"/>
          <p:cNvSpPr txBox="1"/>
          <p:nvPr/>
        </p:nvSpPr>
        <p:spPr>
          <a:xfrm>
            <a:off x="2312867" y="4862701"/>
            <a:ext cx="4027073" cy="632460"/>
          </a:xfrm>
          <a:prstGeom prst="rect">
            <a:avLst/>
          </a:prstGeom>
        </p:spPr>
        <p:txBody>
          <a:bodyPr lIns="0" tIns="0" rIns="0" bIns="0" rtlCol="0" anchor="t">
            <a:spAutoFit/>
          </a:bodyPr>
          <a:lstStyle/>
          <a:p>
            <a:pPr algn="l">
              <a:lnSpc>
                <a:spcPts val="2400"/>
              </a:lnSpc>
            </a:pPr>
            <a:r>
              <a:rPr lang="en-US" sz="2400" spc="120">
                <a:solidFill>
                  <a:srgbClr val="404040"/>
                </a:solidFill>
                <a:latin typeface="Gotham Bold"/>
              </a:rPr>
              <a:t>DATA COMPLETENESS AND QUALITY</a:t>
            </a:r>
          </a:p>
        </p:txBody>
      </p:sp>
      <p:sp>
        <p:nvSpPr>
          <p:cNvPr id="41" name="TextBox 41"/>
          <p:cNvSpPr txBox="1"/>
          <p:nvPr/>
        </p:nvSpPr>
        <p:spPr>
          <a:xfrm>
            <a:off x="1574363" y="4992512"/>
            <a:ext cx="738504" cy="327660"/>
          </a:xfrm>
          <a:prstGeom prst="rect">
            <a:avLst/>
          </a:prstGeom>
        </p:spPr>
        <p:txBody>
          <a:bodyPr lIns="0" tIns="0" rIns="0" bIns="0" rtlCol="0" anchor="t">
            <a:spAutoFit/>
          </a:bodyPr>
          <a:lstStyle/>
          <a:p>
            <a:pPr algn="l">
              <a:lnSpc>
                <a:spcPts val="2400"/>
              </a:lnSpc>
            </a:pPr>
            <a:r>
              <a:rPr lang="en-US" sz="2400">
                <a:solidFill>
                  <a:srgbClr val="404040"/>
                </a:solidFill>
                <a:latin typeface="Gotham Bold"/>
              </a:rPr>
              <a:t>01.</a:t>
            </a:r>
          </a:p>
        </p:txBody>
      </p:sp>
      <p:sp>
        <p:nvSpPr>
          <p:cNvPr id="42" name="TextBox 42"/>
          <p:cNvSpPr txBox="1"/>
          <p:nvPr/>
        </p:nvSpPr>
        <p:spPr>
          <a:xfrm>
            <a:off x="1028700" y="375729"/>
            <a:ext cx="7327602" cy="1641475"/>
          </a:xfrm>
          <a:prstGeom prst="rect">
            <a:avLst/>
          </a:prstGeom>
        </p:spPr>
        <p:txBody>
          <a:bodyPr lIns="0" tIns="0" rIns="0" bIns="0" rtlCol="0" anchor="t">
            <a:spAutoFit/>
          </a:bodyPr>
          <a:lstStyle/>
          <a:p>
            <a:pPr algn="l">
              <a:lnSpc>
                <a:spcPts val="6399"/>
              </a:lnSpc>
            </a:pPr>
            <a:r>
              <a:rPr lang="en-US" sz="6399" spc="639">
                <a:solidFill>
                  <a:srgbClr val="404040"/>
                </a:solidFill>
                <a:latin typeface="Gotham Bold"/>
              </a:rPr>
              <a:t>DATA</a:t>
            </a:r>
          </a:p>
          <a:p>
            <a:pPr algn="l">
              <a:lnSpc>
                <a:spcPts val="6399"/>
              </a:lnSpc>
            </a:pPr>
            <a:r>
              <a:rPr lang="en-US" sz="6399" spc="639">
                <a:solidFill>
                  <a:srgbClr val="404040"/>
                </a:solidFill>
                <a:latin typeface="Gotham Bold"/>
              </a:rPr>
              <a:t>ASSUMPTIONS</a:t>
            </a:r>
          </a:p>
        </p:txBody>
      </p:sp>
      <p:sp>
        <p:nvSpPr>
          <p:cNvPr id="46" name="TextBox 41">
            <a:extLst>
              <a:ext uri="{FF2B5EF4-FFF2-40B4-BE49-F238E27FC236}">
                <a16:creationId xmlns:a16="http://schemas.microsoft.com/office/drawing/2014/main" id="{045AAC73-53E6-9D00-9062-19E128A9563A}"/>
              </a:ext>
            </a:extLst>
          </p:cNvPr>
          <p:cNvSpPr txBox="1"/>
          <p:nvPr/>
        </p:nvSpPr>
        <p:spPr>
          <a:xfrm>
            <a:off x="1206473" y="5819063"/>
            <a:ext cx="6654363" cy="2367186"/>
          </a:xfrm>
          <a:prstGeom prst="rect">
            <a:avLst/>
          </a:prstGeom>
        </p:spPr>
        <p:txBody>
          <a:bodyPr wrap="square" lIns="0" tIns="0" rIns="0" bIns="0" rtlCol="0" anchor="t">
            <a:spAutoFit/>
          </a:bodyPr>
          <a:lstStyle/>
          <a:p>
            <a:pPr marL="453390" lvl="1" indent="-226695" algn="l">
              <a:lnSpc>
                <a:spcPct val="150000"/>
              </a:lnSpc>
              <a:buFont typeface="Arial"/>
              <a:buChar char="•"/>
            </a:pPr>
            <a:r>
              <a:rPr lang="en-US" sz="2100">
                <a:solidFill>
                  <a:srgbClr val="404040"/>
                </a:solidFill>
                <a:latin typeface="Gotham"/>
              </a:rPr>
              <a:t>Data collected from reputable sources such as the World Gold Council, FRED, and others</a:t>
            </a:r>
          </a:p>
          <a:p>
            <a:pPr marL="453390" lvl="1" indent="-226695" algn="l">
              <a:lnSpc>
                <a:spcPct val="150000"/>
              </a:lnSpc>
              <a:buFont typeface="Arial"/>
              <a:buChar char="•"/>
            </a:pPr>
            <a:endParaRPr lang="en-US" sz="2100">
              <a:solidFill>
                <a:srgbClr val="404040"/>
              </a:solidFill>
              <a:latin typeface="Gotham"/>
            </a:endParaRPr>
          </a:p>
          <a:p>
            <a:pPr marL="453390" lvl="1" indent="-226695" algn="l">
              <a:lnSpc>
                <a:spcPct val="150000"/>
              </a:lnSpc>
              <a:buFont typeface="Arial"/>
              <a:buChar char="•"/>
            </a:pPr>
            <a:r>
              <a:rPr lang="en-US" sz="2100">
                <a:solidFill>
                  <a:srgbClr val="404040"/>
                </a:solidFill>
                <a:latin typeface="Gotham"/>
              </a:rPr>
              <a:t>Assume the sources provide accurate, complete data, free from significant error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36</Slides>
  <Notes>6</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cp:revision>1</cp:revision>
  <dcterms:created xsi:type="dcterms:W3CDTF">2006-08-16T00:00:00Z</dcterms:created>
  <dcterms:modified xsi:type="dcterms:W3CDTF">2024-05-22T23:58:47Z</dcterms:modified>
  <dc:identifier>DAGFHlZ7fFA</dc:identifier>
</cp:coreProperties>
</file>